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1" r:id="rId5"/>
    <p:sldId id="258" r:id="rId6"/>
    <p:sldId id="262" r:id="rId7"/>
    <p:sldId id="259" r:id="rId8"/>
    <p:sldId id="260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78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5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0DF7-73CA-4CB1-8336-AEAC11A45CF1}" type="datetimeFigureOut">
              <a:rPr lang="ru-RU" smtClean="0"/>
              <a:t>11.04.2025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AE93-F3F6-4B45-BB6F-313A050E294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0DF7-73CA-4CB1-8336-AEAC11A45CF1}" type="datetimeFigureOut">
              <a:rPr lang="ru-RU" smtClean="0"/>
              <a:t>11.04.2025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AE93-F3F6-4B45-BB6F-313A050E294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0DF7-73CA-4CB1-8336-AEAC11A45CF1}" type="datetimeFigureOut">
              <a:rPr lang="ru-RU" smtClean="0"/>
              <a:t>11.04.2025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AE93-F3F6-4B45-BB6F-313A050E294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0DF7-73CA-4CB1-8336-AEAC11A45CF1}" type="datetimeFigureOut">
              <a:rPr lang="ru-RU" smtClean="0"/>
              <a:t>11.04.2025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AE93-F3F6-4B45-BB6F-313A050E294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0DF7-73CA-4CB1-8336-AEAC11A45CF1}" type="datetimeFigureOut">
              <a:rPr lang="ru-RU" smtClean="0"/>
              <a:t>11.04.2025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AE93-F3F6-4B45-BB6F-313A050E294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0DF7-73CA-4CB1-8336-AEAC11A45CF1}" type="datetimeFigureOut">
              <a:rPr lang="ru-RU" smtClean="0"/>
              <a:t>11.04.2025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AE93-F3F6-4B45-BB6F-313A050E294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0DF7-73CA-4CB1-8336-AEAC11A45CF1}" type="datetimeFigureOut">
              <a:rPr lang="ru-RU" smtClean="0"/>
              <a:t>11.04.2025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AE93-F3F6-4B45-BB6F-313A050E294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0DF7-73CA-4CB1-8336-AEAC11A45CF1}" type="datetimeFigureOut">
              <a:rPr lang="ru-RU" smtClean="0"/>
              <a:t>11.04.2025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AE93-F3F6-4B45-BB6F-313A050E294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0DF7-73CA-4CB1-8336-AEAC11A45CF1}" type="datetimeFigureOut">
              <a:rPr lang="ru-RU" smtClean="0"/>
              <a:t>11.04.2025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AE93-F3F6-4B45-BB6F-313A050E294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0DF7-73CA-4CB1-8336-AEAC11A45CF1}" type="datetimeFigureOut">
              <a:rPr lang="ru-RU" smtClean="0"/>
              <a:t>11.04.2025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AE93-F3F6-4B45-BB6F-313A050E294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0DF7-73CA-4CB1-8336-AEAC11A45CF1}" type="datetimeFigureOut">
              <a:rPr lang="ru-RU" smtClean="0"/>
              <a:t>11.04.2025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AE93-F3F6-4B45-BB6F-313A050E294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69D0DF7-73CA-4CB1-8336-AEAC11A45CF1}" type="datetimeFigureOut">
              <a:rPr lang="ru-RU" smtClean="0"/>
              <a:t>11.04.2025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925AE93-F3F6-4B45-BB6F-313A050E2947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 dir="vert"/>
  </p:transition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548680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Игра-викторина «Секреты здорового питания»</a:t>
            </a:r>
          </a:p>
        </p:txBody>
      </p:sp>
      <p:pic>
        <p:nvPicPr>
          <p:cNvPr id="1026" name="Picture 2" descr="https://pic.rutubelist.ru/video/e3/71/e3718791b86f28adab510b41770da4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89040"/>
            <a:ext cx="399644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76DE2E63-5150-4AFE-88A6-ECACD9E4D1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6189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04664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Рыба должна употребляться редко, т.к. повышает холестерин. </a:t>
            </a:r>
            <a:endParaRPr lang="ru-RU" sz="2400" dirty="0"/>
          </a:p>
        </p:txBody>
      </p:sp>
      <p:pic>
        <p:nvPicPr>
          <p:cNvPr id="9218" name="Picture 2" descr="https://kidsbebus.ru/wp-content/uploads/6/2/5/62597e9daa45ebbb3fbe0e1d9736449c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96493"/>
            <a:ext cx="7101508" cy="473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14916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0622" y="476672"/>
            <a:ext cx="67377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2 конкурс «Щи да каша – пища наша»</a:t>
            </a:r>
            <a:endParaRPr lang="ru-RU" sz="2800" dirty="0"/>
          </a:p>
        </p:txBody>
      </p:sp>
      <p:pic>
        <p:nvPicPr>
          <p:cNvPr id="11270" name="Picture 6" descr="https://static1-repo.aif.ru/1/1f/201842/57f68a8cf9c10587ed3da6ff341f6e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762" y="1196752"/>
            <a:ext cx="6503602" cy="459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227960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vego-kolbasa.ru/wp-content/uploads/4/2/5/4256c4fb81c1226e3820c1bf338487d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3983"/>
            <a:ext cx="8222282" cy="54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594715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Овсяная каша</a:t>
            </a:r>
          </a:p>
        </p:txBody>
      </p:sp>
    </p:spTree>
    <p:extLst>
      <p:ext uri="{BB962C8B-B14F-4D97-AF65-F5344CB8AC3E}">
        <p14:creationId xmlns:p14="http://schemas.microsoft.com/office/powerpoint/2010/main" val="3211848256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yandex-images.clstorage.net/qc5MI4117/7cbd84Eb/jJpHQARcFHRQFxxr9-8BcRBzW3cle3u7Yd1H335BLGIqOQL-ePk3S-Xz-uPu6WhNvNBRipR8flLT8n4kgyVwz2yuEjQQmGB1haLY2nKvgUFAUo6jFGq-GyQM4_q75SmS39lCr4jccysQN062e5-umquCJ10S3rllYTabJHYAdGudqnSisE0HkiHXDD9GXIOhgPH8hudbrHrk7VW72RcNMWmcZpipnbNNwjYN8s-df-kqkQf9wawJ9NP2WwYWEITMLqiH8mSPZ_PQJe1PV-xzUxEw7MUH6AzaZz0HywkFPrO5bpXqqD_QjNNXvRHerA5qePJlLwKuuZeDt5m1tzJlnA7ZV9O3HeRR46Z9TEfegQOwgoyFdBgOC5U8laiZdm7zOhxHiUlfgQxT9i1irB6sadkS9N2inDi0UcRodOQjRk3suZeCFe4VkHI37w_HbAISIGDPdzX5ndtXjPX5-nVsUCp-xstbviAfktfeg24_fihZg2ZtQI85RpB2WVS0kpUvbwl3scXsFeExhF08ZN3QkeAQXOdmGk_bZF11aymXDrMqPKbpSfzirYPlziHdjh2ICSAV77Jeq8Zjd8ilB1JG__-5tfH136TD01dubFbscKLCc623Jhr8aLRvl4sKJOwwiOzGGShMkAzilV9RnPy-OTriZY_A7bvVgMR5hsQhFm7s-BTRlr_0EKG0fi1nfJPA8pPcFMUI_nmWPtar6qe8UVq8lwrYvCEd0zW-oq28T9rrUia9od7IJ9HkaCU24HSc7minAzSuRwOD5j9MJP5AkHJQrha1C07L1A902nkmTyFpfEa5a7xCjwFG7DHNjfxp2BF1D_Lu-rThRCkF50N1XT3YFvH33bYRwUU_jfa_IdOSQ373F1ptmxUtxzmL5E-gyww3eQp-sO-SB49Cru6NWZjwtTzRHthmcYY7F-bjVW9PC8bTV831IYCEbn03_AIxEyNfNWX6fCvEPQT7OXWP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476672"/>
            <a:ext cx="788487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594715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Пшенная каша</a:t>
            </a:r>
          </a:p>
        </p:txBody>
      </p:sp>
    </p:spTree>
    <p:extLst>
      <p:ext uri="{BB962C8B-B14F-4D97-AF65-F5344CB8AC3E}">
        <p14:creationId xmlns:p14="http://schemas.microsoft.com/office/powerpoint/2010/main" val="3613691611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rekrasnaja.com/wp-content/uploads/2022/02/4-1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20017" y="6093296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Манная каша</a:t>
            </a:r>
          </a:p>
        </p:txBody>
      </p:sp>
    </p:spTree>
    <p:extLst>
      <p:ext uri="{BB962C8B-B14F-4D97-AF65-F5344CB8AC3E}">
        <p14:creationId xmlns:p14="http://schemas.microsoft.com/office/powerpoint/2010/main" val="2109708980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deireceptov.ru/wp-content/uploads/2021/11/risovaya-kasha-na-moloke-12-retseptov-prigotovleniya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3224"/>
            <a:ext cx="8425009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594715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Рисовая каша</a:t>
            </a:r>
          </a:p>
        </p:txBody>
      </p:sp>
    </p:spTree>
    <p:extLst>
      <p:ext uri="{BB962C8B-B14F-4D97-AF65-F5344CB8AC3E}">
        <p14:creationId xmlns:p14="http://schemas.microsoft.com/office/powerpoint/2010/main" val="2572436519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1.bp.blogspot.com/-h6UmFon5ZDM/YRafAbWqgHI/AAAAAAAAAnk/vV5G78cV-Y86xOLMJEfyv1mkfufteIkQQCLcBGAsYHQ/s1200/scale_12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AutoShape 4" descr="https://1.bp.blogspot.com/-h6UmFon5ZDM/YRafAbWqgHI/AAAAAAAAAnk/vV5G78cV-Y86xOLMJEfyv1mkfufteIkQQCLcBGAsYHQ/s1200/scale_120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6390" name="Picture 6" descr="https://ideireceptov.ru/wp-content/uploads/2022/01/perlovaya-kasha-na-vod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81681"/>
            <a:ext cx="7992683" cy="599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2235" y="6266235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Перловая каша</a:t>
            </a:r>
          </a:p>
        </p:txBody>
      </p:sp>
    </p:spTree>
    <p:extLst>
      <p:ext uri="{BB962C8B-B14F-4D97-AF65-F5344CB8AC3E}">
        <p14:creationId xmlns:p14="http://schemas.microsoft.com/office/powerpoint/2010/main" val="3486945446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deireceptov.ru/wp-content/uploads/2022/02/grechnevaya-kasha-na-vod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4" y="481558"/>
            <a:ext cx="8712968" cy="553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6033093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Гречневая каша</a:t>
            </a:r>
          </a:p>
        </p:txBody>
      </p:sp>
    </p:spTree>
    <p:extLst>
      <p:ext uri="{BB962C8B-B14F-4D97-AF65-F5344CB8AC3E}">
        <p14:creationId xmlns:p14="http://schemas.microsoft.com/office/powerpoint/2010/main" val="143138249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4249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1. Вопрос.</a:t>
            </a:r>
            <a:r>
              <a:rPr lang="ru-RU" sz="2000" dirty="0"/>
              <a:t> Полба – зерно, из которого наши предки варили кашу. В «Сказке о попе и о его работнике </a:t>
            </a:r>
            <a:r>
              <a:rPr lang="ru-RU" sz="2000" dirty="0" err="1"/>
              <a:t>Балде</a:t>
            </a:r>
            <a:r>
              <a:rPr lang="ru-RU" sz="2000" dirty="0"/>
              <a:t>» А.С. Пушкина главный герой говорит: </a:t>
            </a:r>
            <a:r>
              <a:rPr lang="ru-RU" sz="2000" i="1" dirty="0"/>
              <a:t>«Буду служить тебе славно, усердно и очень исправно, в год за три щелчка тебе по лбу, есть же мне давай вареную полбу…». </a:t>
            </a:r>
            <a:r>
              <a:rPr lang="ru-RU" sz="2000" dirty="0"/>
              <a:t>Из какого злака изготавливают полбу</a:t>
            </a:r>
          </a:p>
        </p:txBody>
      </p:sp>
      <p:pic>
        <p:nvPicPr>
          <p:cNvPr id="18434" name="Picture 2" descr="https://life-hacky.ru/wp-content/uploads/2021/09/pshenitsa-2048x15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2021368"/>
            <a:ext cx="5108101" cy="383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1553" y="6087765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ПШЕНИЦА</a:t>
            </a:r>
          </a:p>
        </p:txBody>
      </p:sp>
    </p:spTree>
    <p:extLst>
      <p:ext uri="{BB962C8B-B14F-4D97-AF65-F5344CB8AC3E}">
        <p14:creationId xmlns:p14="http://schemas.microsoft.com/office/powerpoint/2010/main" val="18049940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2 Вопрос.</a:t>
            </a:r>
            <a:r>
              <a:rPr lang="ru-RU" sz="2000" dirty="0"/>
              <a:t> Эту крупу за изысканный цвет  назвали «жемчужной», а российские солдаты окрестили «шрапнелью». Что это за крупа? </a:t>
            </a:r>
          </a:p>
        </p:txBody>
      </p:sp>
      <p:pic>
        <p:nvPicPr>
          <p:cNvPr id="19458" name="Picture 2" descr="https://samchef.ru/assets/i/ai/4/3/2/i/29172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04" y="1118795"/>
            <a:ext cx="7620000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61553" y="6087765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ПЕРЛОВАЯ</a:t>
            </a:r>
          </a:p>
          <a:p>
            <a:pPr algn="ctr"/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8696916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6361" y="404664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«Мы живем не для того, чтобы есть, а едим для того, чтобы жить»</a:t>
            </a:r>
          </a:p>
          <a:p>
            <a:pPr algn="r"/>
            <a:r>
              <a:rPr lang="ru-RU" sz="2400" dirty="0"/>
              <a:t>Сократ</a:t>
            </a:r>
          </a:p>
        </p:txBody>
      </p:sp>
      <p:pic>
        <p:nvPicPr>
          <p:cNvPr id="2050" name="Picture 2" descr="https://onkoyar.ru/wp-content/uploads/2021/06/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57" y="1822627"/>
            <a:ext cx="6849480" cy="456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847124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3 Вопрос.</a:t>
            </a:r>
            <a:r>
              <a:rPr lang="ru-RU" sz="2000" dirty="0"/>
              <a:t> Эта каша на Руси считалась лакомством и деликатесом и подавалась на столы богатых людей. Зато во времена Советского Союза это блюдо стало ключевым в меню детских учреждений и общественных столовых. О какой каше идет речь?</a:t>
            </a:r>
          </a:p>
        </p:txBody>
      </p:sp>
      <p:sp>
        <p:nvSpPr>
          <p:cNvPr id="3" name="AutoShape 2" descr="https://kozalavka.ru/a/kozadereza/files/import/d5839dd1-3f8a-48c6-a5cb-db043292128b_iik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4" name="Picture 4" descr="https://static.tildacdn.com/tild6365-6530-4136-b935-336532313535/913600234eccfd53673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023" y="1484784"/>
            <a:ext cx="4608512" cy="433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61553" y="6087765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МАННАЯ</a:t>
            </a:r>
          </a:p>
        </p:txBody>
      </p:sp>
    </p:spTree>
    <p:extLst>
      <p:ext uri="{BB962C8B-B14F-4D97-AF65-F5344CB8AC3E}">
        <p14:creationId xmlns:p14="http://schemas.microsoft.com/office/powerpoint/2010/main" val="38543003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4 Вопрос.</a:t>
            </a:r>
            <a:r>
              <a:rPr lang="ru-RU" sz="2000" dirty="0"/>
              <a:t> Это кушанье варят из кукурузной крупы. Оно было основным блюдом молдавских крестьян, т.к. кукуруза не облагалась налогом. Часто заменяла хлеб. Как называется это блюдо? </a:t>
            </a:r>
          </a:p>
        </p:txBody>
      </p:sp>
      <p:pic>
        <p:nvPicPr>
          <p:cNvPr id="21506" name="Picture 2" descr="https://cdn.vkuso.ru/uploads/86147_64b2351ae587591952901c36398dce98_301119-1015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100" y="1584087"/>
            <a:ext cx="6260182" cy="464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45047" y="6315979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МАМАЛЫГА</a:t>
            </a:r>
          </a:p>
        </p:txBody>
      </p:sp>
    </p:spTree>
    <p:extLst>
      <p:ext uri="{BB962C8B-B14F-4D97-AF65-F5344CB8AC3E}">
        <p14:creationId xmlns:p14="http://schemas.microsoft.com/office/powerpoint/2010/main" val="19745198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4143" y="476672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5. Вопрос.</a:t>
            </a:r>
            <a:r>
              <a:rPr lang="ru-RU" sz="2000" dirty="0"/>
              <a:t> В некоторых российских регионах при сватовстве невеста должна была приготовить подать гостям кашу. Невесту брали замуж, если каша у нее получалась рассыпчатой и без горчинки. А варят эту кашу из проса. </a:t>
            </a:r>
          </a:p>
        </p:txBody>
      </p:sp>
      <p:pic>
        <p:nvPicPr>
          <p:cNvPr id="22530" name="Picture 2" descr="https://ideireceptov.ru/wp-content/uploads/2021/11/yachnevaya-kasha-na-moloke-10-retseptov-prigotovleniy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31" y="1828478"/>
            <a:ext cx="6156176" cy="410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50387" y="6087765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ПШЕННАЯ КАША</a:t>
            </a:r>
          </a:p>
        </p:txBody>
      </p:sp>
    </p:spTree>
    <p:extLst>
      <p:ext uri="{BB962C8B-B14F-4D97-AF65-F5344CB8AC3E}">
        <p14:creationId xmlns:p14="http://schemas.microsoft.com/office/powerpoint/2010/main" val="26771917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6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6. Вопрос.</a:t>
            </a:r>
            <a:r>
              <a:rPr lang="ru-RU" sz="2000" dirty="0"/>
              <a:t> Какой русский город считается родиной манной каши? </a:t>
            </a:r>
          </a:p>
        </p:txBody>
      </p:sp>
      <p:sp>
        <p:nvSpPr>
          <p:cNvPr id="3" name="AutoShape 4" descr="https://vif-vrn.ru/download/file.php?id=17245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vif-vrn.ru/download/file.php?id=17245&amp;mode=vie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0" name="Picture 8" descr="http://souveniroff.com.ru/sites/default/files/0401vz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28" y="1162755"/>
            <a:ext cx="6890200" cy="492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413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66691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7. Вопрос. </a:t>
            </a:r>
            <a:r>
              <a:rPr lang="ru-RU" sz="2000" dirty="0"/>
              <a:t>Эту крупу часто называют «царицей круп». Из нее можно приготовить разнообразные блюда: каши, супы, котлеты, зразы, запеканки.</a:t>
            </a:r>
          </a:p>
        </p:txBody>
      </p:sp>
      <p:pic>
        <p:nvPicPr>
          <p:cNvPr id="24578" name="Picture 2" descr="https://pediatrinfo.ru/wp-content/uploads/e/e/b/eeb5ac6d489938a38f890441320592c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93232"/>
            <a:ext cx="6525444" cy="435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3768" y="6087765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ГРЕЧНЕВАЯ КАША</a:t>
            </a:r>
          </a:p>
        </p:txBody>
      </p:sp>
    </p:spTree>
    <p:extLst>
      <p:ext uri="{BB962C8B-B14F-4D97-AF65-F5344CB8AC3E}">
        <p14:creationId xmlns:p14="http://schemas.microsoft.com/office/powerpoint/2010/main" val="13076324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8. Вопрос.</a:t>
            </a:r>
            <a:r>
              <a:rPr lang="ru-RU" sz="2000" dirty="0"/>
              <a:t> Им питается почти половина населения земного шара. Не содержит белка </a:t>
            </a:r>
            <a:r>
              <a:rPr lang="ru-RU" sz="2000" dirty="0" err="1"/>
              <a:t>глютена</a:t>
            </a:r>
            <a:r>
              <a:rPr lang="ru-RU" sz="2000" dirty="0"/>
              <a:t>, поэтому не вызывает аллергической реакции. Зато в нем много сложных углеводов, витаминов группы В. О каком зерне идет речь?</a:t>
            </a:r>
          </a:p>
        </p:txBody>
      </p:sp>
      <p:pic>
        <p:nvPicPr>
          <p:cNvPr id="25602" name="Picture 2" descr="https://pro-dachnikov.com/uploads/posts/2021-11/1637860381_1-pro-dachnikov-com-p-ris-foto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851" y="1877871"/>
            <a:ext cx="6480720" cy="429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1760" y="6343275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РИС</a:t>
            </a:r>
          </a:p>
        </p:txBody>
      </p:sp>
    </p:spTree>
    <p:extLst>
      <p:ext uri="{BB962C8B-B14F-4D97-AF65-F5344CB8AC3E}">
        <p14:creationId xmlns:p14="http://schemas.microsoft.com/office/powerpoint/2010/main" val="39395732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6632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3 конкурс капитанов </a:t>
            </a:r>
          </a:p>
          <a:p>
            <a:pPr algn="ctr"/>
            <a:r>
              <a:rPr lang="ru-RU" sz="2400" b="1" dirty="0"/>
              <a:t>«Овощи и фрукты – полезные продукты»</a:t>
            </a:r>
            <a:endParaRPr lang="ru-RU" sz="2400" dirty="0"/>
          </a:p>
        </p:txBody>
      </p:sp>
      <p:pic>
        <p:nvPicPr>
          <p:cNvPr id="26626" name="Picture 2" descr="https://eda-land.ru/images/article/orig/2019/06/kakie-ovoshchi-frukty-i-yagody-mozhno-est-pri-saharnom-diabete-2-tipa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02" y="1052736"/>
            <a:ext cx="7541812" cy="502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512689"/>
      </p:ext>
    </p:extLst>
  </p:cSld>
  <p:clrMapOvr>
    <a:masterClrMapping/>
  </p:clrMapOvr>
  <p:transition spd="slow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92696"/>
            <a:ext cx="7293592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4 конкурс «Антиреклама»</a:t>
            </a:r>
          </a:p>
          <a:p>
            <a:pPr algn="ctr"/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«</a:t>
            </a:r>
          </a:p>
        </p:txBody>
      </p:sp>
      <p:pic>
        <p:nvPicPr>
          <p:cNvPr id="1026" name="Picture 2" descr="https://shkola-zdorovia.ru/wp-content/uploads/2015/01/ga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87" y="1996390"/>
            <a:ext cx="7291389" cy="410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775687"/>
      </p:ext>
    </p:extLst>
  </p:cSld>
  <p:clrMapOvr>
    <a:masterClrMapping/>
  </p:clrMapOvr>
  <p:transition spd="slow"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odnaminyta.com/wp-content/uploads/2020/11/potato_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9722"/>
            <a:ext cx="8319376" cy="569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367282"/>
      </p:ext>
    </p:extLst>
  </p:cSld>
  <p:clrMapOvr>
    <a:masterClrMapping/>
  </p:clrMapOvr>
  <p:transition spd="slow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vsezdorovo.com/wp-content/uploads/2018/06/burger-2707320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53" y="476672"/>
            <a:ext cx="8719860" cy="581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150939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20688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1 конкурс. Разминка</a:t>
            </a:r>
          </a:p>
        </p:txBody>
      </p:sp>
      <p:pic>
        <p:nvPicPr>
          <p:cNvPr id="10242" name="Picture 2" descr="https://fast.startgamer.ru/i/images/28589/origin/game_28589_5e6fb2d2a0c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533" y="1484784"/>
            <a:ext cx="6506934" cy="488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490376"/>
      </p:ext>
    </p:extLst>
  </p:cSld>
  <p:clrMapOvr>
    <a:masterClrMapping/>
  </p:clrMapOvr>
  <p:transition spd="slow"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xn----ctbjb8a8adzp0bf.xn--p1ai/wp-content/uploads/2021/12/konfety-dlja-buket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59" y="692696"/>
            <a:ext cx="8726033" cy="578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862357"/>
      </p:ext>
    </p:extLst>
  </p:cSld>
  <p:clrMapOvr>
    <a:masterClrMapping/>
  </p:clrMapOvr>
  <p:transition spd="slow"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oukach.znam.obr55.ru/files/2022/09/%D0%9F%D0%B0%D0%BC%D1%8F%D1%82%D0%BA%D0%B0-%D0%B4%D0%BB%D1%8F-%D1%88%D0%BA%D0%BE%D0%BB%D1%8C%D0%BD%D0%B8%D0%BA%D0%BE%D0%B2-%D0%BE-%D0%B7%D0%B4%D0%BE%D1%80%D0%BE%D0%B2%D0%BE%D0%BC-%D0%BF%D0%B8%D1%82%D0%B0%D0%BD%D0%B8%D0%B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1"/>
          <a:stretch/>
        </p:blipFill>
        <p:spPr bwMode="auto">
          <a:xfrm>
            <a:off x="323528" y="491319"/>
            <a:ext cx="8459110" cy="602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795019"/>
      </p:ext>
    </p:extLst>
  </p:cSld>
  <p:clrMapOvr>
    <a:masterClrMapping/>
  </p:clrMapOvr>
  <p:transition spd="slow"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xn----8sbehgcimb3cfabqj3b.xn--p1ai/upload/iblock/d29/10-_1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287643" cy="552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367316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Будьте здоровы!</a:t>
            </a:r>
          </a:p>
        </p:txBody>
      </p:sp>
    </p:spTree>
    <p:extLst>
      <p:ext uri="{BB962C8B-B14F-4D97-AF65-F5344CB8AC3E}">
        <p14:creationId xmlns:p14="http://schemas.microsoft.com/office/powerpoint/2010/main" val="2580979483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476672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Шоколад</a:t>
            </a:r>
            <a:r>
              <a:rPr lang="ru-RU" sz="2400" dirty="0"/>
              <a:t> </a:t>
            </a:r>
            <a:r>
              <a:rPr lang="ru-RU" sz="2400" b="1" dirty="0"/>
              <a:t>полезен</a:t>
            </a:r>
            <a:r>
              <a:rPr lang="ru-RU" sz="2400" dirty="0"/>
              <a:t> </a:t>
            </a:r>
            <a:r>
              <a:rPr lang="ru-RU" sz="2400" b="1" dirty="0"/>
              <a:t>для</a:t>
            </a:r>
            <a:r>
              <a:rPr lang="ru-RU" sz="2400" dirty="0"/>
              <a:t> </a:t>
            </a:r>
            <a:r>
              <a:rPr lang="ru-RU" sz="2400" b="1" dirty="0"/>
              <a:t>мозга</a:t>
            </a:r>
            <a:r>
              <a:rPr lang="ru-RU" sz="2400" dirty="0"/>
              <a:t>.  </a:t>
            </a:r>
          </a:p>
        </p:txBody>
      </p:sp>
      <p:pic>
        <p:nvPicPr>
          <p:cNvPr id="4098" name="Picture 2" descr="https://attuale.ru/wp-content/uploads/2018/11/268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5555"/>
            <a:ext cx="7227769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435417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332656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Зеленый чай полезнее, чем черный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076" name="Picture 4" descr="https://podacha-blud.com/uploads/posts/2022-12/1670195390_7-podacha-blud-com-p-chashka-chernogo-chaya-foto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180109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445701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332656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Еда на ночь помогает уснуть.  </a:t>
            </a:r>
            <a:endParaRPr lang="ru-RU" sz="2400" dirty="0"/>
          </a:p>
        </p:txBody>
      </p:sp>
      <p:pic>
        <p:nvPicPr>
          <p:cNvPr id="5122" name="Picture 2" descr="https://avatars.dzeninfra.ru/get-zen_doc/3842094/pub_6188d41b6fd71b776731a165_6188d9cf93259f78eee6b77e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7821588" cy="521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819646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65445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Ржаной хлеб более калорийный, чем пшеничный. </a:t>
            </a:r>
            <a:endParaRPr lang="ru-RU" sz="2400" dirty="0"/>
          </a:p>
        </p:txBody>
      </p:sp>
      <p:pic>
        <p:nvPicPr>
          <p:cNvPr id="6146" name="Picture 2" descr="https://thumbs.dreamstime.com/b/%D0%B7%D0%B4%D1%80%D0%B0%D0%B2%D0%B8%D1%86%D0%B0-2-%D1%85%D0%BB%D0%B5%D0%B1%D0%B0-%D0%B4%D0%BE%D0%B1%D1%80%D0%BE%D1%81%D0%B5%D1%80%D0%B4%D0%B5%D1%87%D0%BD%D0%B0%D1%8F-55789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7620000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119106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821" y="332656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Плоды шиповника содержат большое количество витамина С. </a:t>
            </a:r>
            <a:endParaRPr lang="ru-RU" sz="2400" dirty="0"/>
          </a:p>
        </p:txBody>
      </p:sp>
      <p:pic>
        <p:nvPicPr>
          <p:cNvPr id="7170" name="Picture 2" descr="https://econet.ru/media/147/kindeditor/image/201302/201302181906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35152"/>
            <a:ext cx="7272808" cy="484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627221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2990" y="425823"/>
            <a:ext cx="63633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Молочные продукты – источник кальция. </a:t>
            </a:r>
            <a:endParaRPr lang="ru-RU" sz="2400" dirty="0"/>
          </a:p>
        </p:txBody>
      </p:sp>
      <p:pic>
        <p:nvPicPr>
          <p:cNvPr id="8194" name="Picture 2" descr="https://xn----8sbebmbsvivibe5l6a.xn--p1ai/wp-content/uploads/2022/01/Kislomolochnye-produk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7288758" cy="546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695645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185</TotalTime>
  <Words>419</Words>
  <Application>Microsoft Office PowerPoint</Application>
  <PresentationFormat>Экран (4:3)</PresentationFormat>
  <Paragraphs>43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5" baseType="lpstr">
      <vt:lpstr>Georgia</vt:lpstr>
      <vt:lpstr>Trebuchet MS</vt:lpstr>
      <vt:lpstr>Воздушный поток</vt:lpstr>
      <vt:lpstr>Игра-викторина «Секреты здорового питания»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Игра-викторина «Секреты здорового питания»</dc:title>
  <dc:creator>Алла</dc:creator>
  <cp:lastModifiedBy>User</cp:lastModifiedBy>
  <cp:revision>20</cp:revision>
  <dcterms:created xsi:type="dcterms:W3CDTF">2023-02-19T16:12:07Z</dcterms:created>
  <dcterms:modified xsi:type="dcterms:W3CDTF">2025-04-11T11:21:49Z</dcterms:modified>
</cp:coreProperties>
</file>