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7" r:id="rId2"/>
    <p:sldId id="268" r:id="rId3"/>
    <p:sldId id="273" r:id="rId4"/>
    <p:sldId id="274" r:id="rId5"/>
    <p:sldId id="275" r:id="rId6"/>
    <p:sldId id="276" r:id="rId7"/>
    <p:sldId id="277" r:id="rId8"/>
    <p:sldId id="278" r:id="rId9"/>
    <p:sldId id="285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684CD-3FED-4EDF-8DDC-5F3FF73A966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A09EB81-3A3D-4FA4-97EA-417221B1F524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indent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обучающихся с ОВЗ, обучающихся детей-инвалидов и инвалидов количество сдаваемых экзаменов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их желанию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сокращается </a:t>
          </a:r>
        </a:p>
        <a:p>
          <a:pPr marL="0" indent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двух обязательных по русскому языку и математике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162AD9-DC00-4721-9146-81F51996B91B}" type="parTrans" cxnId="{7704F49C-897B-4EAE-B550-311AD0C7F885}">
      <dgm:prSet/>
      <dgm:spPr/>
      <dgm:t>
        <a:bodyPr/>
        <a:lstStyle/>
        <a:p>
          <a:endParaRPr lang="ru-RU"/>
        </a:p>
      </dgm:t>
    </dgm:pt>
    <dgm:pt modelId="{B0147444-9813-4D47-970A-A4F88DAD4DC6}" type="sibTrans" cxnId="{7704F49C-897B-4EAE-B550-311AD0C7F885}">
      <dgm:prSet/>
      <dgm:spPr/>
      <dgm:t>
        <a:bodyPr/>
        <a:lstStyle/>
        <a:p>
          <a:endParaRPr lang="ru-RU"/>
        </a:p>
      </dgm:t>
    </dgm:pt>
    <dgm:pt modelId="{817BCBC8-7750-4D8C-87A6-E75D5D04925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Продолжительность ОГЭ по иностранным языкам (раздел "Говорение") для обучающихся с ОВЗ, обучающихся детей-инвалидов и инвалидов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увеличивается на 30 минут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04F386-5344-41C5-AA89-F9980F640D0E}" type="parTrans" cxnId="{44818F82-79A3-42A2-BDA8-8E57FF851A73}">
      <dgm:prSet/>
      <dgm:spPr/>
      <dgm:t>
        <a:bodyPr/>
        <a:lstStyle/>
        <a:p>
          <a:endParaRPr lang="ru-RU"/>
        </a:p>
      </dgm:t>
    </dgm:pt>
    <dgm:pt modelId="{3EDBB995-860F-4C6D-9D0C-486F410CF3C8}" type="sibTrans" cxnId="{44818F82-79A3-42A2-BDA8-8E57FF851A73}">
      <dgm:prSet/>
      <dgm:spPr/>
      <dgm:t>
        <a:bodyPr/>
        <a:lstStyle/>
        <a:p>
          <a:endParaRPr lang="ru-RU"/>
        </a:p>
      </dgm:t>
    </dgm:pt>
    <dgm:pt modelId="{09DC0019-A01F-4135-BDEB-D6D1A6775B05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Информация о количестве обучающихся с ОВЗ, обучающихся детей-инвалидов и инвалидов в ППЭ и о необходимости организации проведения ГИА в условиях, учитывающих состояние их здоровья, особенности психофизического развития, направляется в ППЭ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позднее двух рабочих дней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проведения экзамена по соответствующему учебному предмету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9922DE-6262-4993-8D6E-D0416F2290CC}" type="parTrans" cxnId="{82DA681E-064E-4BB8-8BFA-F9681339DBB3}">
      <dgm:prSet/>
      <dgm:spPr/>
      <dgm:t>
        <a:bodyPr/>
        <a:lstStyle/>
        <a:p>
          <a:endParaRPr lang="ru-RU"/>
        </a:p>
      </dgm:t>
    </dgm:pt>
    <dgm:pt modelId="{23CC5C51-F759-4FBF-B77E-2B124C1F4814}" type="sibTrans" cxnId="{82DA681E-064E-4BB8-8BFA-F9681339DBB3}">
      <dgm:prSet/>
      <dgm:spPr/>
      <dgm:t>
        <a:bodyPr/>
        <a:lstStyle/>
        <a:p>
          <a:endParaRPr lang="ru-RU"/>
        </a:p>
      </dgm:t>
    </dgm:pt>
    <dgm:pt modelId="{6D97425C-9F7B-449E-9B90-DF1AEBCA57D4}" type="pres">
      <dgm:prSet presAssocID="{8F1684CD-3FED-4EDF-8DDC-5F3FF73A966E}" presName="linearFlow" presStyleCnt="0">
        <dgm:presLayoutVars>
          <dgm:dir/>
          <dgm:resizeHandles val="exact"/>
        </dgm:presLayoutVars>
      </dgm:prSet>
      <dgm:spPr/>
    </dgm:pt>
    <dgm:pt modelId="{85775A46-4111-49D4-BD72-ADDCE924CF5D}" type="pres">
      <dgm:prSet presAssocID="{DA09EB81-3A3D-4FA4-97EA-417221B1F524}" presName="composite" presStyleCnt="0"/>
      <dgm:spPr/>
    </dgm:pt>
    <dgm:pt modelId="{765D705B-8426-4E5C-9F71-3F2F0D80FEA8}" type="pres">
      <dgm:prSet presAssocID="{DA09EB81-3A3D-4FA4-97EA-417221B1F524}" presName="imgShp" presStyleLbl="fgImgPlace1" presStyleIdx="0" presStyleCnt="3" custLinFactNeighborX="-66232" custLinFactNeighborY="-53"/>
      <dgm:spPr>
        <a:solidFill>
          <a:schemeClr val="bg2">
            <a:lumMod val="75000"/>
          </a:schemeClr>
        </a:solidFill>
      </dgm:spPr>
    </dgm:pt>
    <dgm:pt modelId="{B4CC7033-1FF9-43A7-B392-F524F094FEE6}" type="pres">
      <dgm:prSet presAssocID="{DA09EB81-3A3D-4FA4-97EA-417221B1F524}" presName="txShp" presStyleLbl="node1" presStyleIdx="0" presStyleCnt="3" custScaleX="140674" custScaleY="92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85469-9F2B-443C-8EF7-1834D39B5E7D}" type="pres">
      <dgm:prSet presAssocID="{B0147444-9813-4D47-970A-A4F88DAD4DC6}" presName="spacing" presStyleCnt="0"/>
      <dgm:spPr/>
    </dgm:pt>
    <dgm:pt modelId="{61E5E9FA-C3DA-412D-8B4A-1488A962F7FB}" type="pres">
      <dgm:prSet presAssocID="{817BCBC8-7750-4D8C-87A6-E75D5D049251}" presName="composite" presStyleCnt="0"/>
      <dgm:spPr/>
    </dgm:pt>
    <dgm:pt modelId="{10C6D5BC-5FA5-4E93-936D-3391D02BFBBC}" type="pres">
      <dgm:prSet presAssocID="{817BCBC8-7750-4D8C-87A6-E75D5D049251}" presName="imgShp" presStyleLbl="fgImgPlace1" presStyleIdx="1" presStyleCnt="3" custLinFactNeighborX="-79721" custLinFactNeighborY="2333"/>
      <dgm:spPr>
        <a:solidFill>
          <a:schemeClr val="bg2">
            <a:lumMod val="75000"/>
          </a:schemeClr>
        </a:solidFill>
      </dgm:spPr>
    </dgm:pt>
    <dgm:pt modelId="{2C08A637-0640-45DC-B053-94BA6086151D}" type="pres">
      <dgm:prSet presAssocID="{817BCBC8-7750-4D8C-87A6-E75D5D049251}" presName="txShp" presStyleLbl="node1" presStyleIdx="1" presStyleCnt="3" custScaleX="140674" custScaleY="110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97ADA-9C34-4D64-9271-410E7D4B9603}" type="pres">
      <dgm:prSet presAssocID="{3EDBB995-860F-4C6D-9D0C-486F410CF3C8}" presName="spacing" presStyleCnt="0"/>
      <dgm:spPr/>
    </dgm:pt>
    <dgm:pt modelId="{695F5CFD-5E44-40D3-B131-9EF85342F389}" type="pres">
      <dgm:prSet presAssocID="{09DC0019-A01F-4135-BDEB-D6D1A6775B05}" presName="composite" presStyleCnt="0"/>
      <dgm:spPr/>
    </dgm:pt>
    <dgm:pt modelId="{F35D9A91-97D4-47FA-8EBE-0844813A902E}" type="pres">
      <dgm:prSet presAssocID="{09DC0019-A01F-4135-BDEB-D6D1A6775B05}" presName="imgShp" presStyleLbl="fgImgPlace1" presStyleIdx="2" presStyleCnt="3" custLinFactNeighborX="-60497" custLinFactNeighborY="-2026"/>
      <dgm:spPr>
        <a:solidFill>
          <a:schemeClr val="bg2">
            <a:lumMod val="75000"/>
          </a:schemeClr>
        </a:solidFill>
      </dgm:spPr>
    </dgm:pt>
    <dgm:pt modelId="{1F0AD5B9-4675-4B19-885D-EBEF3B305920}" type="pres">
      <dgm:prSet presAssocID="{09DC0019-A01F-4135-BDEB-D6D1A6775B05}" presName="txShp" presStyleLbl="node1" presStyleIdx="2" presStyleCnt="3" custScaleX="140674" custScaleY="182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ED17CE-4DA5-40E2-819C-15C44518C674}" type="presOf" srcId="{DA09EB81-3A3D-4FA4-97EA-417221B1F524}" destId="{B4CC7033-1FF9-43A7-B392-F524F094FEE6}" srcOrd="0" destOrd="0" presId="urn:microsoft.com/office/officeart/2005/8/layout/vList3"/>
    <dgm:cxn modelId="{DF197569-0D73-4870-934B-F709B61F4572}" type="presOf" srcId="{817BCBC8-7750-4D8C-87A6-E75D5D049251}" destId="{2C08A637-0640-45DC-B053-94BA6086151D}" srcOrd="0" destOrd="0" presId="urn:microsoft.com/office/officeart/2005/8/layout/vList3"/>
    <dgm:cxn modelId="{1D9D6E11-7048-4924-A9EF-87DEFDD8B9E4}" type="presOf" srcId="{09DC0019-A01F-4135-BDEB-D6D1A6775B05}" destId="{1F0AD5B9-4675-4B19-885D-EBEF3B305920}" srcOrd="0" destOrd="0" presId="urn:microsoft.com/office/officeart/2005/8/layout/vList3"/>
    <dgm:cxn modelId="{44818F82-79A3-42A2-BDA8-8E57FF851A73}" srcId="{8F1684CD-3FED-4EDF-8DDC-5F3FF73A966E}" destId="{817BCBC8-7750-4D8C-87A6-E75D5D049251}" srcOrd="1" destOrd="0" parTransId="{4604F386-5344-41C5-AA89-F9980F640D0E}" sibTransId="{3EDBB995-860F-4C6D-9D0C-486F410CF3C8}"/>
    <dgm:cxn modelId="{82DA681E-064E-4BB8-8BFA-F9681339DBB3}" srcId="{8F1684CD-3FED-4EDF-8DDC-5F3FF73A966E}" destId="{09DC0019-A01F-4135-BDEB-D6D1A6775B05}" srcOrd="2" destOrd="0" parTransId="{C99922DE-6262-4993-8D6E-D0416F2290CC}" sibTransId="{23CC5C51-F759-4FBF-B77E-2B124C1F4814}"/>
    <dgm:cxn modelId="{F70E0E96-D27E-4AA0-8C66-1E81F3F02FFE}" type="presOf" srcId="{8F1684CD-3FED-4EDF-8DDC-5F3FF73A966E}" destId="{6D97425C-9F7B-449E-9B90-DF1AEBCA57D4}" srcOrd="0" destOrd="0" presId="urn:microsoft.com/office/officeart/2005/8/layout/vList3"/>
    <dgm:cxn modelId="{7704F49C-897B-4EAE-B550-311AD0C7F885}" srcId="{8F1684CD-3FED-4EDF-8DDC-5F3FF73A966E}" destId="{DA09EB81-3A3D-4FA4-97EA-417221B1F524}" srcOrd="0" destOrd="0" parTransId="{D9162AD9-DC00-4721-9146-81F51996B91B}" sibTransId="{B0147444-9813-4D47-970A-A4F88DAD4DC6}"/>
    <dgm:cxn modelId="{2DD5FC07-B537-426E-8C69-71C86E5F75A6}" type="presParOf" srcId="{6D97425C-9F7B-449E-9B90-DF1AEBCA57D4}" destId="{85775A46-4111-49D4-BD72-ADDCE924CF5D}" srcOrd="0" destOrd="0" presId="urn:microsoft.com/office/officeart/2005/8/layout/vList3"/>
    <dgm:cxn modelId="{C9EA81CC-30B9-4D6E-B6A7-DB0E7FB40B5F}" type="presParOf" srcId="{85775A46-4111-49D4-BD72-ADDCE924CF5D}" destId="{765D705B-8426-4E5C-9F71-3F2F0D80FEA8}" srcOrd="0" destOrd="0" presId="urn:microsoft.com/office/officeart/2005/8/layout/vList3"/>
    <dgm:cxn modelId="{8DA9BE57-F425-4EB0-AB01-FA0BA116DF54}" type="presParOf" srcId="{85775A46-4111-49D4-BD72-ADDCE924CF5D}" destId="{B4CC7033-1FF9-43A7-B392-F524F094FEE6}" srcOrd="1" destOrd="0" presId="urn:microsoft.com/office/officeart/2005/8/layout/vList3"/>
    <dgm:cxn modelId="{02A6FF48-4A1F-4B86-9CB2-30D71550B34F}" type="presParOf" srcId="{6D97425C-9F7B-449E-9B90-DF1AEBCA57D4}" destId="{B9985469-9F2B-443C-8EF7-1834D39B5E7D}" srcOrd="1" destOrd="0" presId="urn:microsoft.com/office/officeart/2005/8/layout/vList3"/>
    <dgm:cxn modelId="{B79D4248-59C5-470D-AA5A-77EF962CBC44}" type="presParOf" srcId="{6D97425C-9F7B-449E-9B90-DF1AEBCA57D4}" destId="{61E5E9FA-C3DA-412D-8B4A-1488A962F7FB}" srcOrd="2" destOrd="0" presId="urn:microsoft.com/office/officeart/2005/8/layout/vList3"/>
    <dgm:cxn modelId="{8DCAEEC9-7424-4CB8-81FA-F61005B7D547}" type="presParOf" srcId="{61E5E9FA-C3DA-412D-8B4A-1488A962F7FB}" destId="{10C6D5BC-5FA5-4E93-936D-3391D02BFBBC}" srcOrd="0" destOrd="0" presId="urn:microsoft.com/office/officeart/2005/8/layout/vList3"/>
    <dgm:cxn modelId="{7F366E08-B39C-4694-80E0-99D83C0F23E9}" type="presParOf" srcId="{61E5E9FA-C3DA-412D-8B4A-1488A962F7FB}" destId="{2C08A637-0640-45DC-B053-94BA6086151D}" srcOrd="1" destOrd="0" presId="urn:microsoft.com/office/officeart/2005/8/layout/vList3"/>
    <dgm:cxn modelId="{09F71387-6C50-4AEA-A4D0-D861D957B10A}" type="presParOf" srcId="{6D97425C-9F7B-449E-9B90-DF1AEBCA57D4}" destId="{77C97ADA-9C34-4D64-9271-410E7D4B9603}" srcOrd="3" destOrd="0" presId="urn:microsoft.com/office/officeart/2005/8/layout/vList3"/>
    <dgm:cxn modelId="{E66E524F-7171-4CBE-9D0F-D33A5DD6D635}" type="presParOf" srcId="{6D97425C-9F7B-449E-9B90-DF1AEBCA57D4}" destId="{695F5CFD-5E44-40D3-B131-9EF85342F389}" srcOrd="4" destOrd="0" presId="urn:microsoft.com/office/officeart/2005/8/layout/vList3"/>
    <dgm:cxn modelId="{75701C56-40EE-4AAF-9546-1CBC9EA27214}" type="presParOf" srcId="{695F5CFD-5E44-40D3-B131-9EF85342F389}" destId="{F35D9A91-97D4-47FA-8EBE-0844813A902E}" srcOrd="0" destOrd="0" presId="urn:microsoft.com/office/officeart/2005/8/layout/vList3"/>
    <dgm:cxn modelId="{A7FE5D1D-5020-4A4C-9166-5CD7F2729489}" type="presParOf" srcId="{695F5CFD-5E44-40D3-B131-9EF85342F389}" destId="{1F0AD5B9-4675-4B19-885D-EBEF3B305920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684CD-3FED-4EDF-8DDC-5F3FF73A966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A09EB81-3A3D-4FA4-97EA-417221B1F524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входа в ППЭ выделяются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места для хранения личных вещей обучающихся и работников ППЭ;</a:t>
          </a:r>
        </a:p>
        <a:p>
          <a:pPr algn="ctr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помещения для представителей образовательных организаций, сопровождающих обучающихся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162AD9-DC00-4721-9146-81F51996B91B}" type="parTrans" cxnId="{7704F49C-897B-4EAE-B550-311AD0C7F885}">
      <dgm:prSet/>
      <dgm:spPr/>
      <dgm:t>
        <a:bodyPr/>
        <a:lstStyle/>
        <a:p>
          <a:endParaRPr lang="ru-RU"/>
        </a:p>
      </dgm:t>
    </dgm:pt>
    <dgm:pt modelId="{B0147444-9813-4D47-970A-A4F88DAD4DC6}" type="sibTrans" cxnId="{7704F49C-897B-4EAE-B550-311AD0C7F885}">
      <dgm:prSet/>
      <dgm:spPr/>
      <dgm:t>
        <a:bodyPr/>
        <a:lstStyle/>
        <a:p>
          <a:endParaRPr lang="ru-RU"/>
        </a:p>
      </dgm:t>
    </dgm:pt>
    <dgm:pt modelId="{817BCBC8-7750-4D8C-87A6-E75D5D04925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Представители СМИ присутствуют в аудиториях для проведения экзамена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только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момента вскрытия обучающимися индивидуальных комплектов с экзаменационными материалами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«за исключением ОГЭ по иностранным языкам (раздел «Говорение»)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04F386-5344-41C5-AA89-F9980F640D0E}" type="parTrans" cxnId="{44818F82-79A3-42A2-BDA8-8E57FF851A73}">
      <dgm:prSet/>
      <dgm:spPr/>
      <dgm:t>
        <a:bodyPr/>
        <a:lstStyle/>
        <a:p>
          <a:endParaRPr lang="ru-RU"/>
        </a:p>
      </dgm:t>
    </dgm:pt>
    <dgm:pt modelId="{3EDBB995-860F-4C6D-9D0C-486F410CF3C8}" type="sibTrans" cxnId="{44818F82-79A3-42A2-BDA8-8E57FF851A73}">
      <dgm:prSet/>
      <dgm:spPr/>
      <dgm:t>
        <a:bodyPr/>
        <a:lstStyle/>
        <a:p>
          <a:endParaRPr lang="ru-RU"/>
        </a:p>
      </dgm:t>
    </dgm:pt>
    <dgm:pt modelId="{09DC0019-A01F-4135-BDEB-D6D1A6775B05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Досрочное завершение экзамена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в таком случае организаторы сопровождают участника экзамена к медицинскому работнику и приглашают уполномоченных представителей ГЭК.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согласии участника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экзамена досрочно завершить экзамен уполномоченный представитель ГЭК и медицинский работник составляют акт о досрочном завершении экзамена по объективным причинам. Организатор ставит в бланке регистрации обучающегося соответствующую отметку.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9922DE-6262-4993-8D6E-D0416F2290CC}" type="parTrans" cxnId="{82DA681E-064E-4BB8-8BFA-F9681339DBB3}">
      <dgm:prSet/>
      <dgm:spPr/>
      <dgm:t>
        <a:bodyPr/>
        <a:lstStyle/>
        <a:p>
          <a:endParaRPr lang="ru-RU"/>
        </a:p>
      </dgm:t>
    </dgm:pt>
    <dgm:pt modelId="{23CC5C51-F759-4FBF-B77E-2B124C1F4814}" type="sibTrans" cxnId="{82DA681E-064E-4BB8-8BFA-F9681339DBB3}">
      <dgm:prSet/>
      <dgm:spPr/>
      <dgm:t>
        <a:bodyPr/>
        <a:lstStyle/>
        <a:p>
          <a:endParaRPr lang="ru-RU"/>
        </a:p>
      </dgm:t>
    </dgm:pt>
    <dgm:pt modelId="{6D97425C-9F7B-449E-9B90-DF1AEBCA57D4}" type="pres">
      <dgm:prSet presAssocID="{8F1684CD-3FED-4EDF-8DDC-5F3FF73A966E}" presName="linearFlow" presStyleCnt="0">
        <dgm:presLayoutVars>
          <dgm:dir/>
          <dgm:resizeHandles val="exact"/>
        </dgm:presLayoutVars>
      </dgm:prSet>
      <dgm:spPr/>
    </dgm:pt>
    <dgm:pt modelId="{85775A46-4111-49D4-BD72-ADDCE924CF5D}" type="pres">
      <dgm:prSet presAssocID="{DA09EB81-3A3D-4FA4-97EA-417221B1F524}" presName="composite" presStyleCnt="0"/>
      <dgm:spPr/>
    </dgm:pt>
    <dgm:pt modelId="{765D705B-8426-4E5C-9F71-3F2F0D80FEA8}" type="pres">
      <dgm:prSet presAssocID="{DA09EB81-3A3D-4FA4-97EA-417221B1F524}" presName="imgShp" presStyleLbl="fgImgPlace1" presStyleIdx="0" presStyleCnt="3" custLinFactNeighborX="-71040" custLinFactNeighborY="-5799"/>
      <dgm:spPr>
        <a:solidFill>
          <a:schemeClr val="bg2">
            <a:lumMod val="75000"/>
          </a:schemeClr>
        </a:solidFill>
      </dgm:spPr>
    </dgm:pt>
    <dgm:pt modelId="{B4CC7033-1FF9-43A7-B392-F524F094FEE6}" type="pres">
      <dgm:prSet presAssocID="{DA09EB81-3A3D-4FA4-97EA-417221B1F524}" presName="txShp" presStyleLbl="node1" presStyleIdx="0" presStyleCnt="3" custScaleX="133669" custScaleY="92612" custLinFactNeighborX="2386" custLinFactNeighborY="-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85469-9F2B-443C-8EF7-1834D39B5E7D}" type="pres">
      <dgm:prSet presAssocID="{B0147444-9813-4D47-970A-A4F88DAD4DC6}" presName="spacing" presStyleCnt="0"/>
      <dgm:spPr/>
    </dgm:pt>
    <dgm:pt modelId="{61E5E9FA-C3DA-412D-8B4A-1488A962F7FB}" type="pres">
      <dgm:prSet presAssocID="{817BCBC8-7750-4D8C-87A6-E75D5D049251}" presName="composite" presStyleCnt="0"/>
      <dgm:spPr/>
    </dgm:pt>
    <dgm:pt modelId="{10C6D5BC-5FA5-4E93-936D-3391D02BFBBC}" type="pres">
      <dgm:prSet presAssocID="{817BCBC8-7750-4D8C-87A6-E75D5D049251}" presName="imgShp" presStyleLbl="fgImgPlace1" presStyleIdx="1" presStyleCnt="3" custLinFactNeighborX="-71040" custLinFactNeighborY="-3337"/>
      <dgm:spPr>
        <a:solidFill>
          <a:schemeClr val="bg2">
            <a:lumMod val="75000"/>
          </a:schemeClr>
        </a:solidFill>
      </dgm:spPr>
    </dgm:pt>
    <dgm:pt modelId="{2C08A637-0640-45DC-B053-94BA6086151D}" type="pres">
      <dgm:prSet presAssocID="{817BCBC8-7750-4D8C-87A6-E75D5D049251}" presName="txShp" presStyleLbl="node1" presStyleIdx="1" presStyleCnt="3" custScaleX="138442" custScaleY="110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97ADA-9C34-4D64-9271-410E7D4B9603}" type="pres">
      <dgm:prSet presAssocID="{3EDBB995-860F-4C6D-9D0C-486F410CF3C8}" presName="spacing" presStyleCnt="0"/>
      <dgm:spPr/>
    </dgm:pt>
    <dgm:pt modelId="{695F5CFD-5E44-40D3-B131-9EF85342F389}" type="pres">
      <dgm:prSet presAssocID="{09DC0019-A01F-4135-BDEB-D6D1A6775B05}" presName="composite" presStyleCnt="0"/>
      <dgm:spPr/>
    </dgm:pt>
    <dgm:pt modelId="{F35D9A91-97D4-47FA-8EBE-0844813A902E}" type="pres">
      <dgm:prSet presAssocID="{09DC0019-A01F-4135-BDEB-D6D1A6775B05}" presName="imgShp" presStyleLbl="fgImgPlace1" presStyleIdx="2" presStyleCnt="3" custLinFactNeighborX="-71040" custLinFactNeighborY="-2022"/>
      <dgm:spPr>
        <a:solidFill>
          <a:schemeClr val="bg2">
            <a:lumMod val="75000"/>
          </a:schemeClr>
        </a:solidFill>
      </dgm:spPr>
    </dgm:pt>
    <dgm:pt modelId="{1F0AD5B9-4675-4B19-885D-EBEF3B305920}" type="pres">
      <dgm:prSet presAssocID="{09DC0019-A01F-4135-BDEB-D6D1A6775B05}" presName="txShp" presStyleLbl="node1" presStyleIdx="2" presStyleCnt="3" custScaleX="138441" custScaleY="182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94CEB-1DCF-465D-8A79-DEEE8C92399D}" type="presOf" srcId="{817BCBC8-7750-4D8C-87A6-E75D5D049251}" destId="{2C08A637-0640-45DC-B053-94BA6086151D}" srcOrd="0" destOrd="0" presId="urn:microsoft.com/office/officeart/2005/8/layout/vList3"/>
    <dgm:cxn modelId="{5DA9196F-59AB-47F9-8CF0-53E7B2503E48}" type="presOf" srcId="{8F1684CD-3FED-4EDF-8DDC-5F3FF73A966E}" destId="{6D97425C-9F7B-449E-9B90-DF1AEBCA57D4}" srcOrd="0" destOrd="0" presId="urn:microsoft.com/office/officeart/2005/8/layout/vList3"/>
    <dgm:cxn modelId="{DD5BC7C4-B395-485A-B09E-132D8F275FF7}" type="presOf" srcId="{DA09EB81-3A3D-4FA4-97EA-417221B1F524}" destId="{B4CC7033-1FF9-43A7-B392-F524F094FEE6}" srcOrd="0" destOrd="0" presId="urn:microsoft.com/office/officeart/2005/8/layout/vList3"/>
    <dgm:cxn modelId="{93444CDA-AE58-4611-8A1F-DDC4A95BCD62}" type="presOf" srcId="{09DC0019-A01F-4135-BDEB-D6D1A6775B05}" destId="{1F0AD5B9-4675-4B19-885D-EBEF3B305920}" srcOrd="0" destOrd="0" presId="urn:microsoft.com/office/officeart/2005/8/layout/vList3"/>
    <dgm:cxn modelId="{44818F82-79A3-42A2-BDA8-8E57FF851A73}" srcId="{8F1684CD-3FED-4EDF-8DDC-5F3FF73A966E}" destId="{817BCBC8-7750-4D8C-87A6-E75D5D049251}" srcOrd="1" destOrd="0" parTransId="{4604F386-5344-41C5-AA89-F9980F640D0E}" sibTransId="{3EDBB995-860F-4C6D-9D0C-486F410CF3C8}"/>
    <dgm:cxn modelId="{82DA681E-064E-4BB8-8BFA-F9681339DBB3}" srcId="{8F1684CD-3FED-4EDF-8DDC-5F3FF73A966E}" destId="{09DC0019-A01F-4135-BDEB-D6D1A6775B05}" srcOrd="2" destOrd="0" parTransId="{C99922DE-6262-4993-8D6E-D0416F2290CC}" sibTransId="{23CC5C51-F759-4FBF-B77E-2B124C1F4814}"/>
    <dgm:cxn modelId="{7704F49C-897B-4EAE-B550-311AD0C7F885}" srcId="{8F1684CD-3FED-4EDF-8DDC-5F3FF73A966E}" destId="{DA09EB81-3A3D-4FA4-97EA-417221B1F524}" srcOrd="0" destOrd="0" parTransId="{D9162AD9-DC00-4721-9146-81F51996B91B}" sibTransId="{B0147444-9813-4D47-970A-A4F88DAD4DC6}"/>
    <dgm:cxn modelId="{ABC78620-D803-46D6-B5F9-0429479800A3}" type="presParOf" srcId="{6D97425C-9F7B-449E-9B90-DF1AEBCA57D4}" destId="{85775A46-4111-49D4-BD72-ADDCE924CF5D}" srcOrd="0" destOrd="0" presId="urn:microsoft.com/office/officeart/2005/8/layout/vList3"/>
    <dgm:cxn modelId="{084806CA-CB1A-4A17-A1F2-5FBFB2FDBE06}" type="presParOf" srcId="{85775A46-4111-49D4-BD72-ADDCE924CF5D}" destId="{765D705B-8426-4E5C-9F71-3F2F0D80FEA8}" srcOrd="0" destOrd="0" presId="urn:microsoft.com/office/officeart/2005/8/layout/vList3"/>
    <dgm:cxn modelId="{F956C372-DF66-4A83-A7EA-24B59E5F3907}" type="presParOf" srcId="{85775A46-4111-49D4-BD72-ADDCE924CF5D}" destId="{B4CC7033-1FF9-43A7-B392-F524F094FEE6}" srcOrd="1" destOrd="0" presId="urn:microsoft.com/office/officeart/2005/8/layout/vList3"/>
    <dgm:cxn modelId="{22574D89-6DB6-460F-990B-C195E10111CA}" type="presParOf" srcId="{6D97425C-9F7B-449E-9B90-DF1AEBCA57D4}" destId="{B9985469-9F2B-443C-8EF7-1834D39B5E7D}" srcOrd="1" destOrd="0" presId="urn:microsoft.com/office/officeart/2005/8/layout/vList3"/>
    <dgm:cxn modelId="{8B2CE0B5-D383-4AE0-9AE1-0A9AD8EB7D6F}" type="presParOf" srcId="{6D97425C-9F7B-449E-9B90-DF1AEBCA57D4}" destId="{61E5E9FA-C3DA-412D-8B4A-1488A962F7FB}" srcOrd="2" destOrd="0" presId="urn:microsoft.com/office/officeart/2005/8/layout/vList3"/>
    <dgm:cxn modelId="{F1D19F1D-5D9B-478E-A34F-2F734A8CA226}" type="presParOf" srcId="{61E5E9FA-C3DA-412D-8B4A-1488A962F7FB}" destId="{10C6D5BC-5FA5-4E93-936D-3391D02BFBBC}" srcOrd="0" destOrd="0" presId="urn:microsoft.com/office/officeart/2005/8/layout/vList3"/>
    <dgm:cxn modelId="{F5D03C74-C677-4D1A-978A-02641195C67F}" type="presParOf" srcId="{61E5E9FA-C3DA-412D-8B4A-1488A962F7FB}" destId="{2C08A637-0640-45DC-B053-94BA6086151D}" srcOrd="1" destOrd="0" presId="urn:microsoft.com/office/officeart/2005/8/layout/vList3"/>
    <dgm:cxn modelId="{D6B44B86-9845-4820-B497-7B540305DE2F}" type="presParOf" srcId="{6D97425C-9F7B-449E-9B90-DF1AEBCA57D4}" destId="{77C97ADA-9C34-4D64-9271-410E7D4B9603}" srcOrd="3" destOrd="0" presId="urn:microsoft.com/office/officeart/2005/8/layout/vList3"/>
    <dgm:cxn modelId="{DE5E96F3-731E-4219-A1AA-F655F1A1F603}" type="presParOf" srcId="{6D97425C-9F7B-449E-9B90-DF1AEBCA57D4}" destId="{695F5CFD-5E44-40D3-B131-9EF85342F389}" srcOrd="4" destOrd="0" presId="urn:microsoft.com/office/officeart/2005/8/layout/vList3"/>
    <dgm:cxn modelId="{B3505503-0087-4A66-9DD7-23FD8F56C644}" type="presParOf" srcId="{695F5CFD-5E44-40D3-B131-9EF85342F389}" destId="{F35D9A91-97D4-47FA-8EBE-0844813A902E}" srcOrd="0" destOrd="0" presId="urn:microsoft.com/office/officeart/2005/8/layout/vList3"/>
    <dgm:cxn modelId="{1C90329D-8FDD-401E-9A26-6162A96DF5D5}" type="presParOf" srcId="{695F5CFD-5E44-40D3-B131-9EF85342F389}" destId="{1F0AD5B9-4675-4B19-885D-EBEF3B305920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684CD-3FED-4EDF-8DDC-5F3FF73A966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A09EB81-3A3D-4FA4-97EA-417221B1F524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indent="0" algn="ctr">
            <a:tabLst/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После утверждения результаты ГИА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течение одного рабочего дня передаются в образовательные организации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ознакомления обучающихся с утвержденными ГЭК результатами ГИА.</a:t>
          </a:r>
        </a:p>
        <a:p>
          <a:pPr marL="0" indent="0" algn="ctr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Ознакомление обучающихся с утвержденными ГЭК результатами ГИА по учебному предмету осуществляется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течение одного рабочего дня со дня их передачи в образовательные организации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Указанный день считается официальным днем объявления результатов ГИА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162AD9-DC00-4721-9146-81F51996B91B}" type="parTrans" cxnId="{7704F49C-897B-4EAE-B550-311AD0C7F885}">
      <dgm:prSet/>
      <dgm:spPr/>
      <dgm:t>
        <a:bodyPr/>
        <a:lstStyle/>
        <a:p>
          <a:endParaRPr lang="ru-RU"/>
        </a:p>
      </dgm:t>
    </dgm:pt>
    <dgm:pt modelId="{B0147444-9813-4D47-970A-A4F88DAD4DC6}" type="sibTrans" cxnId="{7704F49C-897B-4EAE-B550-311AD0C7F885}">
      <dgm:prSet/>
      <dgm:spPr/>
      <dgm:t>
        <a:bodyPr/>
        <a:lstStyle/>
        <a:p>
          <a:endParaRPr lang="ru-RU"/>
        </a:p>
      </dgm:t>
    </dgm:pt>
    <dgm:pt modelId="{817BCBC8-7750-4D8C-87A6-E75D5D04925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indent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Апелляция о несогласии с выставленными баллами подается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течение двух рабочих дней после официального дня объявления результатов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ГИА по соответствующему учебному предмету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04F386-5344-41C5-AA89-F9980F640D0E}" type="parTrans" cxnId="{44818F82-79A3-42A2-BDA8-8E57FF851A73}">
      <dgm:prSet/>
      <dgm:spPr/>
      <dgm:t>
        <a:bodyPr/>
        <a:lstStyle/>
        <a:p>
          <a:endParaRPr lang="ru-RU"/>
        </a:p>
      </dgm:t>
    </dgm:pt>
    <dgm:pt modelId="{3EDBB995-860F-4C6D-9D0C-486F410CF3C8}" type="sibTrans" cxnId="{44818F82-79A3-42A2-BDA8-8E57FF851A73}">
      <dgm:prSet/>
      <dgm:spPr/>
      <dgm:t>
        <a:bodyPr/>
        <a:lstStyle/>
        <a:p>
          <a:endParaRPr lang="ru-RU"/>
        </a:p>
      </dgm:t>
    </dgm:pt>
    <dgm:pt modelId="{6D97425C-9F7B-449E-9B90-DF1AEBCA57D4}" type="pres">
      <dgm:prSet presAssocID="{8F1684CD-3FED-4EDF-8DDC-5F3FF73A966E}" presName="linearFlow" presStyleCnt="0">
        <dgm:presLayoutVars>
          <dgm:dir/>
          <dgm:resizeHandles val="exact"/>
        </dgm:presLayoutVars>
      </dgm:prSet>
      <dgm:spPr/>
    </dgm:pt>
    <dgm:pt modelId="{85775A46-4111-49D4-BD72-ADDCE924CF5D}" type="pres">
      <dgm:prSet presAssocID="{DA09EB81-3A3D-4FA4-97EA-417221B1F524}" presName="composite" presStyleCnt="0"/>
      <dgm:spPr/>
    </dgm:pt>
    <dgm:pt modelId="{765D705B-8426-4E5C-9F71-3F2F0D80FEA8}" type="pres">
      <dgm:prSet presAssocID="{DA09EB81-3A3D-4FA4-97EA-417221B1F524}" presName="imgShp" presStyleLbl="fgImgPlace1" presStyleIdx="0" presStyleCnt="2" custScaleX="48010" custScaleY="45988" custLinFactNeighborX="-28801" custLinFactNeighborY="-5364"/>
      <dgm:spPr>
        <a:solidFill>
          <a:schemeClr val="bg2">
            <a:lumMod val="75000"/>
          </a:schemeClr>
        </a:solidFill>
      </dgm:spPr>
    </dgm:pt>
    <dgm:pt modelId="{B4CC7033-1FF9-43A7-B392-F524F094FEE6}" type="pres">
      <dgm:prSet presAssocID="{DA09EB81-3A3D-4FA4-97EA-417221B1F524}" presName="txShp" presStyleLbl="node1" presStyleIdx="0" presStyleCnt="2" custScaleX="135823" custScaleY="80021" custLinFactNeighborX="2386" custLinFactNeighborY="-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85469-9F2B-443C-8EF7-1834D39B5E7D}" type="pres">
      <dgm:prSet presAssocID="{B0147444-9813-4D47-970A-A4F88DAD4DC6}" presName="spacing" presStyleCnt="0"/>
      <dgm:spPr/>
    </dgm:pt>
    <dgm:pt modelId="{61E5E9FA-C3DA-412D-8B4A-1488A962F7FB}" type="pres">
      <dgm:prSet presAssocID="{817BCBC8-7750-4D8C-87A6-E75D5D049251}" presName="composite" presStyleCnt="0"/>
      <dgm:spPr/>
    </dgm:pt>
    <dgm:pt modelId="{10C6D5BC-5FA5-4E93-936D-3391D02BFBBC}" type="pres">
      <dgm:prSet presAssocID="{817BCBC8-7750-4D8C-87A6-E75D5D049251}" presName="imgShp" presStyleLbl="fgImgPlace1" presStyleIdx="1" presStyleCnt="2" custScaleX="47602" custScaleY="47027" custLinFactNeighborX="-26248" custLinFactNeighborY="-18638"/>
      <dgm:spPr>
        <a:solidFill>
          <a:schemeClr val="bg2">
            <a:lumMod val="75000"/>
          </a:schemeClr>
        </a:solidFill>
      </dgm:spPr>
    </dgm:pt>
    <dgm:pt modelId="{2C08A637-0640-45DC-B053-94BA6086151D}" type="pres">
      <dgm:prSet presAssocID="{817BCBC8-7750-4D8C-87A6-E75D5D049251}" presName="txShp" presStyleLbl="node1" presStyleIdx="1" presStyleCnt="2" custScaleX="138209" custScaleY="55209" custLinFactNeighborX="1193" custLinFactNeighborY="-17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2C0044-D021-4D0F-8252-87C9DDFEBD67}" type="presOf" srcId="{8F1684CD-3FED-4EDF-8DDC-5F3FF73A966E}" destId="{6D97425C-9F7B-449E-9B90-DF1AEBCA57D4}" srcOrd="0" destOrd="0" presId="urn:microsoft.com/office/officeart/2005/8/layout/vList3"/>
    <dgm:cxn modelId="{44818F82-79A3-42A2-BDA8-8E57FF851A73}" srcId="{8F1684CD-3FED-4EDF-8DDC-5F3FF73A966E}" destId="{817BCBC8-7750-4D8C-87A6-E75D5D049251}" srcOrd="1" destOrd="0" parTransId="{4604F386-5344-41C5-AA89-F9980F640D0E}" sibTransId="{3EDBB995-860F-4C6D-9D0C-486F410CF3C8}"/>
    <dgm:cxn modelId="{95F83009-2E37-4BD4-9946-787CAD1C3B88}" type="presOf" srcId="{DA09EB81-3A3D-4FA4-97EA-417221B1F524}" destId="{B4CC7033-1FF9-43A7-B392-F524F094FEE6}" srcOrd="0" destOrd="0" presId="urn:microsoft.com/office/officeart/2005/8/layout/vList3"/>
    <dgm:cxn modelId="{1E25E8B2-7B30-4361-9CD8-0CF0339721CA}" type="presOf" srcId="{817BCBC8-7750-4D8C-87A6-E75D5D049251}" destId="{2C08A637-0640-45DC-B053-94BA6086151D}" srcOrd="0" destOrd="0" presId="urn:microsoft.com/office/officeart/2005/8/layout/vList3"/>
    <dgm:cxn modelId="{7704F49C-897B-4EAE-B550-311AD0C7F885}" srcId="{8F1684CD-3FED-4EDF-8DDC-5F3FF73A966E}" destId="{DA09EB81-3A3D-4FA4-97EA-417221B1F524}" srcOrd="0" destOrd="0" parTransId="{D9162AD9-DC00-4721-9146-81F51996B91B}" sibTransId="{B0147444-9813-4D47-970A-A4F88DAD4DC6}"/>
    <dgm:cxn modelId="{014E5803-2A67-4F71-88D4-EC2BE6BEB22E}" type="presParOf" srcId="{6D97425C-9F7B-449E-9B90-DF1AEBCA57D4}" destId="{85775A46-4111-49D4-BD72-ADDCE924CF5D}" srcOrd="0" destOrd="0" presId="urn:microsoft.com/office/officeart/2005/8/layout/vList3"/>
    <dgm:cxn modelId="{06B6856D-DEB9-44BF-9D73-F0C1D7ABF5E7}" type="presParOf" srcId="{85775A46-4111-49D4-BD72-ADDCE924CF5D}" destId="{765D705B-8426-4E5C-9F71-3F2F0D80FEA8}" srcOrd="0" destOrd="0" presId="urn:microsoft.com/office/officeart/2005/8/layout/vList3"/>
    <dgm:cxn modelId="{3AC13145-0B7A-43BA-BB77-8139064BC562}" type="presParOf" srcId="{85775A46-4111-49D4-BD72-ADDCE924CF5D}" destId="{B4CC7033-1FF9-43A7-B392-F524F094FEE6}" srcOrd="1" destOrd="0" presId="urn:microsoft.com/office/officeart/2005/8/layout/vList3"/>
    <dgm:cxn modelId="{4578E4A6-E6AC-4BEC-ACCD-AC931F6956DE}" type="presParOf" srcId="{6D97425C-9F7B-449E-9B90-DF1AEBCA57D4}" destId="{B9985469-9F2B-443C-8EF7-1834D39B5E7D}" srcOrd="1" destOrd="0" presId="urn:microsoft.com/office/officeart/2005/8/layout/vList3"/>
    <dgm:cxn modelId="{23B351C5-9FD5-494E-8B7D-72DC08D73A6B}" type="presParOf" srcId="{6D97425C-9F7B-449E-9B90-DF1AEBCA57D4}" destId="{61E5E9FA-C3DA-412D-8B4A-1488A962F7FB}" srcOrd="2" destOrd="0" presId="urn:microsoft.com/office/officeart/2005/8/layout/vList3"/>
    <dgm:cxn modelId="{E8AC4A55-3D20-474F-BB28-1A737607E753}" type="presParOf" srcId="{61E5E9FA-C3DA-412D-8B4A-1488A962F7FB}" destId="{10C6D5BC-5FA5-4E93-936D-3391D02BFBBC}" srcOrd="0" destOrd="0" presId="urn:microsoft.com/office/officeart/2005/8/layout/vList3"/>
    <dgm:cxn modelId="{651EBDCA-5973-4B50-ACEE-CCE57A173943}" type="presParOf" srcId="{61E5E9FA-C3DA-412D-8B4A-1488A962F7FB}" destId="{2C08A637-0640-45DC-B053-94BA6086151D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9F5B5-19E8-4880-8368-726E2C6DBF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3E2286-3359-4AF1-8786-00A4AD8E29B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Аудитория письменная часть:</a:t>
          </a:r>
        </a:p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2 организатора</a:t>
          </a:r>
          <a:endParaRPr lang="ru-RU" sz="18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5BEB681-EFBB-438B-A495-AB78143C4636}" type="parTrans" cxnId="{F64162F6-7FCD-48E3-A2D1-F90D90271103}">
      <dgm:prSet/>
      <dgm:spPr/>
      <dgm:t>
        <a:bodyPr/>
        <a:lstStyle/>
        <a:p>
          <a:endParaRPr lang="ru-RU"/>
        </a:p>
      </dgm:t>
    </dgm:pt>
    <dgm:pt modelId="{EB0C573D-8747-489E-ADA5-30866E62B251}" type="sibTrans" cxnId="{F64162F6-7FCD-48E3-A2D1-F90D90271103}">
      <dgm:prSet/>
      <dgm:spPr/>
      <dgm:t>
        <a:bodyPr/>
        <a:lstStyle/>
        <a:p>
          <a:endParaRPr lang="ru-RU"/>
        </a:p>
      </dgm:t>
    </dgm:pt>
    <dgm:pt modelId="{2C0859FA-D70D-4AA8-BB32-A4ABF6CC6BE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Аудитория практическая часть (лаборантская):</a:t>
          </a:r>
        </a:p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Специалист по инструктажу и лабораторным работам</a:t>
          </a:r>
        </a:p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+</a:t>
          </a:r>
        </a:p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Эксперт-экзаменатор</a:t>
          </a:r>
          <a:endParaRPr lang="ru-RU" sz="18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E310D0-7BD5-4084-BF0B-7E70FA40E7AF}" type="parTrans" cxnId="{D8FC1A7C-4B4C-4B4C-8B56-CEAE9DDCBC9E}">
      <dgm:prSet/>
      <dgm:spPr/>
      <dgm:t>
        <a:bodyPr/>
        <a:lstStyle/>
        <a:p>
          <a:endParaRPr lang="ru-RU"/>
        </a:p>
      </dgm:t>
    </dgm:pt>
    <dgm:pt modelId="{F43FCCE1-E432-4E3A-ACB3-5E7630045ED1}" type="sibTrans" cxnId="{D8FC1A7C-4B4C-4B4C-8B56-CEAE9DDCBC9E}">
      <dgm:prSet/>
      <dgm:spPr/>
      <dgm:t>
        <a:bodyPr/>
        <a:lstStyle/>
        <a:p>
          <a:endParaRPr lang="ru-RU"/>
        </a:p>
      </dgm:t>
    </dgm:pt>
    <dgm:pt modelId="{0D8B165B-2C25-47C9-A3C1-0DC3099E34A2}" type="pres">
      <dgm:prSet presAssocID="{3AF9F5B5-19E8-4880-8368-726E2C6DBF52}" presName="CompostProcess" presStyleCnt="0">
        <dgm:presLayoutVars>
          <dgm:dir/>
          <dgm:resizeHandles val="exact"/>
        </dgm:presLayoutVars>
      </dgm:prSet>
      <dgm:spPr/>
    </dgm:pt>
    <dgm:pt modelId="{83475314-7767-4540-B4E3-398B340BD629}" type="pres">
      <dgm:prSet presAssocID="{3AF9F5B5-19E8-4880-8368-726E2C6DBF52}" presName="arrow" presStyleLbl="bgShp" presStyleIdx="0" presStyleCnt="1"/>
      <dgm:spPr/>
    </dgm:pt>
    <dgm:pt modelId="{C69158E5-6E65-4F2F-98A1-4CAF8B029478}" type="pres">
      <dgm:prSet presAssocID="{3AF9F5B5-19E8-4880-8368-726E2C6DBF52}" presName="linearProcess" presStyleCnt="0"/>
      <dgm:spPr/>
    </dgm:pt>
    <dgm:pt modelId="{106D021D-EDB5-4F03-9C56-F8C85F39ABDD}" type="pres">
      <dgm:prSet presAssocID="{913E2286-3359-4AF1-8786-00A4AD8E29B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283E9-FEE4-40B8-B1E2-AC0BD573C759}" type="pres">
      <dgm:prSet presAssocID="{EB0C573D-8747-489E-ADA5-30866E62B251}" presName="sibTrans" presStyleCnt="0"/>
      <dgm:spPr/>
    </dgm:pt>
    <dgm:pt modelId="{0FA77BA6-1E40-4A27-882D-B4F7D71C5BB6}" type="pres">
      <dgm:prSet presAssocID="{2C0859FA-D70D-4AA8-BB32-A4ABF6CC6BE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27523-234F-404D-91EE-8DBC5C67645A}" type="presOf" srcId="{2C0859FA-D70D-4AA8-BB32-A4ABF6CC6BE0}" destId="{0FA77BA6-1E40-4A27-882D-B4F7D71C5BB6}" srcOrd="0" destOrd="0" presId="urn:microsoft.com/office/officeart/2005/8/layout/hProcess9"/>
    <dgm:cxn modelId="{D954D0B5-A8FA-49C8-AB3B-76DEE69C422D}" type="presOf" srcId="{3AF9F5B5-19E8-4880-8368-726E2C6DBF52}" destId="{0D8B165B-2C25-47C9-A3C1-0DC3099E34A2}" srcOrd="0" destOrd="0" presId="urn:microsoft.com/office/officeart/2005/8/layout/hProcess9"/>
    <dgm:cxn modelId="{F64162F6-7FCD-48E3-A2D1-F90D90271103}" srcId="{3AF9F5B5-19E8-4880-8368-726E2C6DBF52}" destId="{913E2286-3359-4AF1-8786-00A4AD8E29B5}" srcOrd="0" destOrd="0" parTransId="{25BEB681-EFBB-438B-A495-AB78143C4636}" sibTransId="{EB0C573D-8747-489E-ADA5-30866E62B251}"/>
    <dgm:cxn modelId="{14FE5DCA-87B0-4056-A282-7E0CDE4E68DD}" type="presOf" srcId="{913E2286-3359-4AF1-8786-00A4AD8E29B5}" destId="{106D021D-EDB5-4F03-9C56-F8C85F39ABDD}" srcOrd="0" destOrd="0" presId="urn:microsoft.com/office/officeart/2005/8/layout/hProcess9"/>
    <dgm:cxn modelId="{D8FC1A7C-4B4C-4B4C-8B56-CEAE9DDCBC9E}" srcId="{3AF9F5B5-19E8-4880-8368-726E2C6DBF52}" destId="{2C0859FA-D70D-4AA8-BB32-A4ABF6CC6BE0}" srcOrd="1" destOrd="0" parTransId="{A7E310D0-7BD5-4084-BF0B-7E70FA40E7AF}" sibTransId="{F43FCCE1-E432-4E3A-ACB3-5E7630045ED1}"/>
    <dgm:cxn modelId="{A07E28BB-AFCF-44FB-AC2E-358CD8246BBD}" type="presParOf" srcId="{0D8B165B-2C25-47C9-A3C1-0DC3099E34A2}" destId="{83475314-7767-4540-B4E3-398B340BD629}" srcOrd="0" destOrd="0" presId="urn:microsoft.com/office/officeart/2005/8/layout/hProcess9"/>
    <dgm:cxn modelId="{7E4C6190-7479-4E30-8ADE-66402B1DB09B}" type="presParOf" srcId="{0D8B165B-2C25-47C9-A3C1-0DC3099E34A2}" destId="{C69158E5-6E65-4F2F-98A1-4CAF8B029478}" srcOrd="1" destOrd="0" presId="urn:microsoft.com/office/officeart/2005/8/layout/hProcess9"/>
    <dgm:cxn modelId="{3AD02258-8148-416C-959D-56303A779234}" type="presParOf" srcId="{C69158E5-6E65-4F2F-98A1-4CAF8B029478}" destId="{106D021D-EDB5-4F03-9C56-F8C85F39ABDD}" srcOrd="0" destOrd="0" presId="urn:microsoft.com/office/officeart/2005/8/layout/hProcess9"/>
    <dgm:cxn modelId="{6FE4A46F-4B91-4A83-9644-53547D0CEA20}" type="presParOf" srcId="{C69158E5-6E65-4F2F-98A1-4CAF8B029478}" destId="{4E6283E9-FEE4-40B8-B1E2-AC0BD573C759}" srcOrd="1" destOrd="0" presId="urn:microsoft.com/office/officeart/2005/8/layout/hProcess9"/>
    <dgm:cxn modelId="{C692D468-87A1-4342-8B3C-2A9856A6B439}" type="presParOf" srcId="{C69158E5-6E65-4F2F-98A1-4CAF8B029478}" destId="{0FA77BA6-1E40-4A27-882D-B4F7D71C5BB6}" srcOrd="2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4052C94-9067-454A-9A4C-1A4D2069152C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129" tIns="45565" rIns="91129" bIns="4556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E2BF84-4980-417A-8A3C-0F3C4FD00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B0F8-4EF5-40BF-B494-64AC47743737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214B-65E3-4981-8F1D-A47D2317C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630-41AD-4FD1-98A2-06F9BAE33235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D156-936B-4E10-A9FD-228BF12AB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2915-FC52-40B5-BEC1-33A5242DB3F3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6BC6-DFA0-445F-A3CE-E709A878E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659D-ACCE-445E-B128-9469F6B668B1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646E-87D4-44B5-8B76-C62EE035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9C02-EE42-4A15-BF3D-5FFBF8F7D111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6406-294C-496A-8476-9785600E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1CE5-7EC5-47D5-BDBC-43DA5EC3A87D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AED5-C455-43D5-8711-97CBAB2D0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0EC2-5177-46CD-A7A6-A139E214781B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C912-4D13-4F21-8658-3FAFC98EF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08FC-7A5E-4624-A1D5-6E5D2DF1A1EE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4892-3678-4593-82E5-3D0E0F7C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FB68-DD1D-4B31-8D66-E6CEF00FF80A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F442-B76E-4AC4-B5ED-5D204606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1F28-67D8-4F79-A08F-F3057C3ADE94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9469-1376-4251-946A-2818ECF9E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338B-83A6-4541-8B75-0759B51603D9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F1AD5-7851-4DB8-BB26-86775A536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2D4EF-18EF-4A00-8827-AED7CD499EA0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324E52-6B31-4217-B26A-4D5D6AEDC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58" r:id="rId4"/>
    <p:sldLayoutId id="2147483964" r:id="rId5"/>
    <p:sldLayoutId id="2147483959" r:id="rId6"/>
    <p:sldLayoutId id="2147483965" r:id="rId7"/>
    <p:sldLayoutId id="2147483966" r:id="rId8"/>
    <p:sldLayoutId id="2147483967" r:id="rId9"/>
    <p:sldLayoutId id="2147483960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1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1500188"/>
            <a:ext cx="7786688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Государственная итоговая аттестация</a:t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образовательным программам основного общего образования</a:t>
            </a:r>
          </a:p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Самарская область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t="7607" r="32628" b="71947"/>
          <a:stretch>
            <a:fillRect/>
          </a:stretch>
        </p:blipFill>
        <p:spPr bwMode="auto">
          <a:xfrm>
            <a:off x="0" y="0"/>
            <a:ext cx="735806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Схема проведения ОГЭ по химии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71546"/>
          <a:ext cx="8072494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6429388" y="442913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000636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аудитории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располагаются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оборудование и реактивы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14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Особенности оформления сопроводительных документов</a:t>
            </a:r>
            <a:endParaRPr lang="ru-RU" sz="3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14752"/>
            <a:ext cx="301783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7108049" y="4822041"/>
            <a:ext cx="71438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215206" y="4786322"/>
            <a:ext cx="1285884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00364" y="5357826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Заполняется экспертом-экзаменатором в соответствии с критериями</a:t>
            </a:r>
            <a:endParaRPr lang="ru-RU" dirty="0"/>
          </a:p>
        </p:txBody>
      </p:sp>
      <p:pic>
        <p:nvPicPr>
          <p:cNvPr id="11" name="Рисунок 10" descr="T:\ГИА 2016\Бланки.ГИА-9 2016\Химия_2v.t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35004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2143108" y="5286388"/>
            <a:ext cx="142876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686800" cy="8382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Особенности проведения экзамена 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 информатике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85786" y="1142984"/>
            <a:ext cx="8229600" cy="57606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71472" y="1142984"/>
            <a:ext cx="8229600" cy="57606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Лица, присутствующие в ППЭ в день экзамена</a:t>
            </a: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646083" y="3428990"/>
            <a:ext cx="4640297" cy="649288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ОРГАНИЗАТОРЫ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ППЭ 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06367" y="4143365"/>
            <a:ext cx="4751451" cy="785813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МЕДИЦИНСКИЕ РАБОТНИКИ, АССИСТЕНТЫ, ПРЕДСТАВИТЕЛИ ОХРАНЫ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646083" y="5000615"/>
            <a:ext cx="4711735" cy="6477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ОБЩЕСТВЕННЫЕ НАБЛЮДАТЕЛИ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646083" y="5714990"/>
            <a:ext cx="4711735" cy="649288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УЧАСТНИКИ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ОГЭ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85720" y="2000240"/>
            <a:ext cx="576263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646083" y="2000240"/>
            <a:ext cx="4568859" cy="6477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РУКОВОДИТЕЛЬ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ППЭ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85720" y="3428990"/>
            <a:ext cx="568325" cy="649288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285720" y="4143365"/>
            <a:ext cx="568325" cy="785813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85720" y="4995853"/>
            <a:ext cx="568325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5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85720" y="5714990"/>
            <a:ext cx="568325" cy="649288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6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85720" y="2714615"/>
            <a:ext cx="576263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646083" y="2714614"/>
            <a:ext cx="4640297" cy="642947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5E9E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УПОЛНОМОЧЕННЫЕ ПРЕДСТАВИТЕЛИ ГЭК</a:t>
            </a: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rgbClr val="005E9E"/>
                </a:solidFill>
                <a:latin typeface="Cambria" pitchFamily="18" charset="0"/>
              </a:rPr>
            </a:br>
            <a:endParaRPr lang="ru-RU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9" name="Крест 18"/>
          <p:cNvSpPr/>
          <p:nvPr/>
        </p:nvSpPr>
        <p:spPr>
          <a:xfrm>
            <a:off x="5357818" y="3714752"/>
            <a:ext cx="428628" cy="42862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ашивка 19"/>
          <p:cNvSpPr/>
          <p:nvPr/>
        </p:nvSpPr>
        <p:spPr>
          <a:xfrm>
            <a:off x="5643570" y="3429000"/>
            <a:ext cx="2928926" cy="107157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Технический специалист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НО НЕ МЕНЕЕ 1 на 5 аудиторий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Схема проведения ОГЭ по информатике и ИКТ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85831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Аудитории по информатике могут использоваться 2 типов: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Компьютерный класс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«Мобильный» компьютерный класс, т.е. аудитория где компьютеры (ноутбуки) размещаются на специально выделенном столе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714752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 началом выполнения практической части обучающийся сдает бланк ответов №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организатору в аудитории без возможности возврата участнику ОГЭ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Особенности оформления сопроводительных документов</a:t>
            </a:r>
            <a:endParaRPr lang="ru-RU" sz="32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92975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окончания экзамена участник должен создать на своем рабочем столе личную папку с именем, состоящих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из: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Код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предмета_Номер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варианта_номер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КИМ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Например, 05_9966_2587931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Файлы с выполненными заданиями участник должен сохранить в данной папке, присвоив каждому файлу имя, состоящее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из: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Код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предмета_Номер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задания_Номер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варианта_Номер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КИМ.расширение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Например, 05_19_9966_2587931.</a:t>
            </a:r>
            <a:r>
              <a:rPr lang="en-US" sz="2000" b="1" dirty="0" err="1" smtClean="0">
                <a:solidFill>
                  <a:srgbClr val="FF0000"/>
                </a:solidFill>
              </a:rPr>
              <a:t>xls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05_20.2_9966_2587931.</a:t>
            </a:r>
            <a:r>
              <a:rPr lang="en-US" sz="2000" b="1" dirty="0" smtClean="0">
                <a:solidFill>
                  <a:srgbClr val="FF0000"/>
                </a:solidFill>
              </a:rPr>
              <a:t>txt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ОРГАНИЗАТОР ДОЛЖЕН ПРОКОНТРОЛИРОВАТЬ, ЧТОБЫ УЧАСТНИК ЗАПИСАЛ ДАННЫЕ КОДЫ В БЛАНК ОТВЕТОВ </a:t>
            </a:r>
            <a:r>
              <a:rPr lang="ru-RU" sz="2400" b="1" dirty="0" smtClean="0">
                <a:solidFill>
                  <a:srgbClr val="FF0000"/>
                </a:solidFill>
              </a:rPr>
              <a:t>№2!!!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\\Win\alldocs\scan\04052016инф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546"/>
            <a:ext cx="4210050" cy="550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Особенности оформления сопроводительных документов</a:t>
            </a:r>
            <a:endParaRPr lang="ru-RU" sz="3200" dirty="0"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00298" y="2214554"/>
            <a:ext cx="3571900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Изменения, внесенные в Порядок проведения ГИА по образовательным программам основного общего образования, вступившие в силу с 26.04.2016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42844" y="1071546"/>
          <a:ext cx="885831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Изменения, внесенные в Порядок проведения ГИА по образовательным программам основного общего образования, вступившие в силу с 26.04.2016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1071546"/>
          <a:ext cx="90011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Изменения, внесенные в Порядок проведения ГИА по образовательным программам основного общего образования, вступившие в силу с 26.04.2016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14282" y="1214422"/>
          <a:ext cx="878687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проведения экзамена </a:t>
            </a:r>
            <a:br>
              <a:rPr lang="ru-RU" dirty="0" smtClean="0"/>
            </a:br>
            <a:r>
              <a:rPr lang="ru-RU" dirty="0" smtClean="0"/>
              <a:t>по физике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785786" y="1142984"/>
            <a:ext cx="8229600" cy="57606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71472" y="1142984"/>
            <a:ext cx="8229600" cy="57606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Лица, присутствующие в ППЭ в день экзамена</a:t>
            </a: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646083" y="3428990"/>
            <a:ext cx="4640297" cy="649288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ОРГАНИЗАТОРЫ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ППЭ 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06367" y="4143365"/>
            <a:ext cx="4751451" cy="785813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МЕДИЦИНСКИЕ РАБОТНИКИ, АССИСТЕНТЫ, ПРЕДСТАВИТЕЛИ ОХРАНЫ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646083" y="5000615"/>
            <a:ext cx="4711735" cy="6477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ОБЩЕСТВЕННЫЕ НАБЛЮДАТЕЛИ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646083" y="5714990"/>
            <a:ext cx="4711735" cy="649288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УЧАСТНИКИ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ОГЭ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85720" y="2000240"/>
            <a:ext cx="576263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646083" y="2000240"/>
            <a:ext cx="4568859" cy="6477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РУКОВОДИТЕЛЬ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ППЭ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285720" y="3428990"/>
            <a:ext cx="568325" cy="649288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285720" y="4143365"/>
            <a:ext cx="568325" cy="785813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285720" y="4995853"/>
            <a:ext cx="568325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5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285720" y="5714990"/>
            <a:ext cx="568325" cy="649288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6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285720" y="2714615"/>
            <a:ext cx="576263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646083" y="2714614"/>
            <a:ext cx="4640297" cy="642947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5E9E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УПОЛНОМОЧЕННЫЕ ПРЕДСТАВИТЕЛИ ГЭК</a:t>
            </a: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rgbClr val="005E9E"/>
                </a:solidFill>
                <a:latin typeface="Cambria" pitchFamily="18" charset="0"/>
              </a:rPr>
            </a:br>
            <a:endParaRPr lang="ru-RU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5715008" y="3286124"/>
            <a:ext cx="3428992" cy="107157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Специалист по инструктажу </a:t>
            </a:r>
            <a:r>
              <a:rPr lang="en-US" b="1" dirty="0" smtClean="0">
                <a:solidFill>
                  <a:srgbClr val="005E9E"/>
                </a:solidFill>
                <a:latin typeface="Cambria" pitchFamily="18" charset="0"/>
              </a:rPr>
              <a:t>            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и лабораторным работам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25" name="Крест 24"/>
          <p:cNvSpPr/>
          <p:nvPr/>
        </p:nvSpPr>
        <p:spPr>
          <a:xfrm>
            <a:off x="5357818" y="3714752"/>
            <a:ext cx="428628" cy="42862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Схема проведения ОГЭ по физике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Аудитория оснащается необходимыми комплектами оборудования, которые размещаются на специально выделенных столах в аудитории. </a:t>
            </a:r>
          </a:p>
        </p:txBody>
      </p:sp>
      <p:pic>
        <p:nvPicPr>
          <p:cNvPr id="1026" name="Picture 2" descr="http://5305stho.edusite.ru/sveden/photo/599c091c-78ea-4b39-9765-c0cbd0db72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286280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2149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Подход обучающихся к столам с лабораторным оборудованием осуществляется только с разрешения специалиста по инструктажу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лабораторным работам.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Особенности оформления сопроводительных документов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день до экзамена руководитель ППЭ, уполномоченный представитель ГЭК совместно со специалистом по инструктажу и лабораторным работам проверяют готовность лабораторного оборудования и заполняют </a:t>
            </a:r>
          </a:p>
          <a:p>
            <a:pPr algn="ctr">
              <a:buNone/>
            </a:pPr>
            <a:endParaRPr lang="ru-RU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 приема оборудования, </a:t>
            </a:r>
            <a:endParaRPr lang="en-US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необходимого для выполнения практического задания по физике </a:t>
            </a:r>
            <a:endParaRPr lang="ru-RU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686800" cy="8382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Особенности проведения экзамена 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 химии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85786" y="1142984"/>
            <a:ext cx="8229600" cy="57606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71472" y="1142984"/>
            <a:ext cx="8229600" cy="57606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Лица, присутствующие в ППЭ в день экзамена</a:t>
            </a: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646083" y="3428990"/>
            <a:ext cx="4640297" cy="649288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ОРГАНИЗАТОРЫ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ППЭ 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06367" y="4143365"/>
            <a:ext cx="4751451" cy="785813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МЕДИЦИНСКИЕ РАБОТНИКИ, АССИСТЕНТЫ, ПРЕДСТАВИТЕЛИ ОХРАНЫ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646083" y="5000615"/>
            <a:ext cx="4711735" cy="6477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ОБЩЕСТВЕННЫЕ НАБЛЮДАТЕЛИ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646083" y="5714990"/>
            <a:ext cx="4711735" cy="649288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УЧАСТНИКИ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ОГЭ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85720" y="2000240"/>
            <a:ext cx="576263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646083" y="2000240"/>
            <a:ext cx="4568859" cy="6477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РУКОВОДИТЕЛЬ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ППЭ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85720" y="3428990"/>
            <a:ext cx="568325" cy="649288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285720" y="4143365"/>
            <a:ext cx="568325" cy="785813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85720" y="4995853"/>
            <a:ext cx="568325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5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85720" y="5714990"/>
            <a:ext cx="568325" cy="649288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6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85720" y="2714615"/>
            <a:ext cx="576263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646083" y="2714614"/>
            <a:ext cx="4640297" cy="642947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5E9E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УПОЛНОМОЧЕННЫЕ ПРЕДСТАВИТЕЛИ ГЭК</a:t>
            </a: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rgbClr val="005E9E"/>
                </a:solidFill>
                <a:latin typeface="Cambria" pitchFamily="18" charset="0"/>
              </a:rPr>
            </a:br>
            <a:endParaRPr lang="ru-RU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9" name="Крест 18"/>
          <p:cNvSpPr/>
          <p:nvPr/>
        </p:nvSpPr>
        <p:spPr>
          <a:xfrm>
            <a:off x="5357818" y="3429000"/>
            <a:ext cx="785818" cy="7143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ашивка 19"/>
          <p:cNvSpPr/>
          <p:nvPr/>
        </p:nvSpPr>
        <p:spPr>
          <a:xfrm>
            <a:off x="6215074" y="2643182"/>
            <a:ext cx="2928926" cy="107157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Специалист по инструктажу и лабораторным работам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6215074" y="4071942"/>
            <a:ext cx="2928926" cy="107157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Эксперт-экзаменатор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Особенности проведения экзамена </a:t>
            </a:r>
            <a:br>
              <a:rPr lang="ru-RU" sz="3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</a:br>
            <a:r>
              <a:rPr lang="ru-RU" sz="3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по химии</a:t>
            </a:r>
            <a:endParaRPr lang="ru-RU" sz="3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143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2862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1179</TotalTime>
  <Words>721</Words>
  <PresentationFormat>Экран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Особенности проведения экзамена  по физике</vt:lpstr>
      <vt:lpstr>Слайд 6</vt:lpstr>
      <vt:lpstr>Особенности оформления сопроводительных документов</vt:lpstr>
      <vt:lpstr>Слайд 8</vt:lpstr>
      <vt:lpstr>Слайд 9</vt:lpstr>
      <vt:lpstr>Схема проведения ОГЭ по химии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 по образовательным программам  среднего общего образования - 2015</dc:title>
  <cp:lastModifiedBy>brykina</cp:lastModifiedBy>
  <cp:revision>143</cp:revision>
  <dcterms:modified xsi:type="dcterms:W3CDTF">2016-05-05T16:32:36Z</dcterms:modified>
</cp:coreProperties>
</file>