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052C94-9067-454A-9A4C-1A4D2069152C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129" tIns="45565" rIns="91129" bIns="4556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E2BF84-4980-417A-8A3C-0F3C4FD00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9B0F8-4EF5-40BF-B494-64AC47743737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214B-65E3-4981-8F1D-A47D2317C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B630-41AD-4FD1-98A2-06F9BAE33235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D156-936B-4E10-A9FD-228BF12AB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2915-FC52-40B5-BEC1-33A5242DB3F3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6BC6-DFA0-445F-A3CE-E709A878E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B659D-ACCE-445E-B128-9469F6B668B1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646E-87D4-44B5-8B76-C62EE035E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9C02-EE42-4A15-BF3D-5FFBF8F7D111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16406-294C-496A-8476-9785600E8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1CE5-7EC5-47D5-BDBC-43DA5EC3A87D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AED5-C455-43D5-8711-97CBAB2D0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0EC2-5177-46CD-A7A6-A139E214781B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C912-4D13-4F21-8658-3FAFC98EF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08FC-7A5E-4624-A1D5-6E5D2DF1A1EE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4892-3678-4593-82E5-3D0E0F7C4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FB68-DD1D-4B31-8D66-E6CEF00FF80A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F442-B76E-4AC4-B5ED-5D204606A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1F28-67D8-4F79-A08F-F3057C3ADE94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9469-1376-4251-946A-2818ECF9E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338B-83A6-4541-8B75-0759B51603D9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1AD5-7851-4DB8-BB26-86775A536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12D4EF-18EF-4A00-8827-AED7CD499EA0}" type="datetimeFigureOut">
              <a:rPr lang="ru-RU"/>
              <a:pPr>
                <a:defRPr/>
              </a:pPr>
              <a:t>05.05.2016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324E52-6B31-4217-B26A-4D5D6AEDC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58" r:id="rId4"/>
    <p:sldLayoutId id="2147483964" r:id="rId5"/>
    <p:sldLayoutId id="2147483959" r:id="rId6"/>
    <p:sldLayoutId id="2147483965" r:id="rId7"/>
    <p:sldLayoutId id="2147483966" r:id="rId8"/>
    <p:sldLayoutId id="2147483967" r:id="rId9"/>
    <p:sldLayoutId id="2147483960" r:id="rId10"/>
    <p:sldLayoutId id="21474839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810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1500188"/>
            <a:ext cx="7786688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Государственная итоговая аттестация</a:t>
            </a:r>
            <a:b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образовательным программам основного общего образования</a:t>
            </a:r>
          </a:p>
          <a:p>
            <a:pPr algn="ctr">
              <a:defRPr/>
            </a:pP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Самарская область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 t="7607" r="32628" b="71947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Работники ППЭ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9516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142985"/>
            <a:ext cx="514353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Работники ППЭ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071942"/>
            <a:ext cx="44672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Эксперты ППЭ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408863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3286116" y="3714752"/>
            <a:ext cx="2428892" cy="15716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5357826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Код</a:t>
            </a:r>
            <a:r>
              <a:rPr kumimoji="0" lang="ru-RU" sz="20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эксперт: Код </a:t>
            </a:r>
            <a:r>
              <a:rPr kumimoji="0" lang="ru-RU" sz="2000" b="1" i="0" u="none" strike="noStrike" kern="1200" cap="all" spc="0" normalizeH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МСУ+номер</a:t>
            </a:r>
            <a:endParaRPr kumimoji="0" lang="ru-RU" sz="2000" b="1" i="0" u="none" strike="noStrike" kern="1200" cap="all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cap="all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Например,</a:t>
            </a:r>
            <a:r>
              <a:rPr lang="ru-RU" sz="20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309001</a:t>
            </a: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Иностранные языки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(устная часть)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1571612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Планирование ГИА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571736" y="2285992"/>
            <a:ext cx="1285884" cy="92869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643570" y="2214554"/>
            <a:ext cx="928694" cy="92869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500034" y="3429000"/>
            <a:ext cx="4186238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Назначение ППЭ 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786314" y="3429000"/>
            <a:ext cx="4186238" cy="8382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Распределение работников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61531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ХИМИЯ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00430" y="4143380"/>
            <a:ext cx="214314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1181</TotalTime>
  <Words>26</Words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Работники ППЭ</vt:lpstr>
      <vt:lpstr>Работники ППЭ</vt:lpstr>
      <vt:lpstr>Эксперты ППЭ</vt:lpstr>
      <vt:lpstr>Иностранные языки (устная часть)</vt:lpstr>
      <vt:lpstr>ХИМИЯ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 по образовательным программам  среднего общего образования - 2015</dc:title>
  <cp:lastModifiedBy>brykina</cp:lastModifiedBy>
  <cp:revision>149</cp:revision>
  <dcterms:modified xsi:type="dcterms:W3CDTF">2016-05-05T16:00:12Z</dcterms:modified>
</cp:coreProperties>
</file>